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1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76" r:id="rId10"/>
    <p:sldId id="277" r:id="rId11"/>
    <p:sldId id="278" r:id="rId12"/>
    <p:sldId id="282" r:id="rId13"/>
    <p:sldId id="281" r:id="rId14"/>
    <p:sldId id="263" r:id="rId15"/>
    <p:sldId id="279" r:id="rId16"/>
    <p:sldId id="264" r:id="rId17"/>
    <p:sldId id="266" r:id="rId18"/>
    <p:sldId id="269" r:id="rId19"/>
    <p:sldId id="267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0971" autoAdjust="0"/>
  </p:normalViewPr>
  <p:slideViewPr>
    <p:cSldViewPr>
      <p:cViewPr varScale="1">
        <p:scale>
          <a:sx n="142" d="100"/>
          <a:sy n="142" d="100"/>
        </p:scale>
        <p:origin x="-73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0FAC3-C8B1-4C46-92FF-CD804A458B5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ru-RU"/>
        </a:p>
      </dgm:t>
    </dgm:pt>
    <dgm:pt modelId="{F4274200-1EE1-463A-B465-603F0933B87B}">
      <dgm:prSet custT="1"/>
      <dgm:spPr/>
      <dgm:t>
        <a:bodyPr/>
        <a:lstStyle/>
        <a:p>
          <a:pPr rtl="0"/>
          <a:r>
            <a:rPr lang="ru-RU" sz="3200" b="1" dirty="0" smtClean="0"/>
            <a:t>Организация микробиологической диагностики при </a:t>
          </a:r>
          <a:r>
            <a:rPr lang="ru-RU" sz="3200" b="1" dirty="0" err="1" smtClean="0"/>
            <a:t>муковисцидозе</a:t>
          </a:r>
          <a:r>
            <a:rPr lang="ru-RU" sz="3200" b="1" dirty="0" smtClean="0"/>
            <a:t> в регионах: опыт Самарской области</a:t>
          </a:r>
          <a:endParaRPr lang="ru-RU" sz="3200" dirty="0"/>
        </a:p>
      </dgm:t>
    </dgm:pt>
    <dgm:pt modelId="{FDF25E6C-3D01-4CAE-BFA9-333CE213600B}" type="parTrans" cxnId="{9530CB2D-63B2-42B7-A58A-7EDB6477ABE7}">
      <dgm:prSet/>
      <dgm:spPr/>
      <dgm:t>
        <a:bodyPr/>
        <a:lstStyle/>
        <a:p>
          <a:endParaRPr lang="ru-RU"/>
        </a:p>
      </dgm:t>
    </dgm:pt>
    <dgm:pt modelId="{EF8907F7-9E72-4479-812F-0D6BDE52CA30}" type="sibTrans" cxnId="{9530CB2D-63B2-42B7-A58A-7EDB6477ABE7}">
      <dgm:prSet/>
      <dgm:spPr/>
      <dgm:t>
        <a:bodyPr/>
        <a:lstStyle/>
        <a:p>
          <a:endParaRPr lang="ru-RU"/>
        </a:p>
      </dgm:t>
    </dgm:pt>
    <dgm:pt modelId="{F4A9954C-1B57-49E7-821A-9017AF7E4E03}" type="pres">
      <dgm:prSet presAssocID="{C4C0FAC3-C8B1-4C46-92FF-CD804A458B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E2C230-8601-4FF4-B6F7-AF4DBBA156E9}" type="pres">
      <dgm:prSet presAssocID="{F4274200-1EE1-463A-B465-603F0933B8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078807-E26A-4DE3-BC8B-D89854BB22B6}" type="presOf" srcId="{C4C0FAC3-C8B1-4C46-92FF-CD804A458B5D}" destId="{F4A9954C-1B57-49E7-821A-9017AF7E4E03}" srcOrd="0" destOrd="0" presId="urn:microsoft.com/office/officeart/2005/8/layout/vList2"/>
    <dgm:cxn modelId="{9530CB2D-63B2-42B7-A58A-7EDB6477ABE7}" srcId="{C4C0FAC3-C8B1-4C46-92FF-CD804A458B5D}" destId="{F4274200-1EE1-463A-B465-603F0933B87B}" srcOrd="0" destOrd="0" parTransId="{FDF25E6C-3D01-4CAE-BFA9-333CE213600B}" sibTransId="{EF8907F7-9E72-4479-812F-0D6BDE52CA30}"/>
    <dgm:cxn modelId="{3FA2130C-90FE-4A44-BDF0-A7CAD094BB2D}" type="presOf" srcId="{F4274200-1EE1-463A-B465-603F0933B87B}" destId="{83E2C230-8601-4FF4-B6F7-AF4DBBA156E9}" srcOrd="0" destOrd="0" presId="urn:microsoft.com/office/officeart/2005/8/layout/vList2"/>
    <dgm:cxn modelId="{2A885379-C5A3-49E7-AE75-54F688F8A5DE}" type="presParOf" srcId="{F4A9954C-1B57-49E7-821A-9017AF7E4E03}" destId="{83E2C230-8601-4FF4-B6F7-AF4DBBA156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0BDF83-EEDC-43C6-BDD7-8429F44EAF0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57739D-0FB7-4EEB-BA27-E788FCDDC314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dirty="0" smtClean="0"/>
            <a:t>Отсутствие мотивации у бактериологов</a:t>
          </a:r>
          <a:endParaRPr lang="ru-RU" sz="1800" dirty="0"/>
        </a:p>
      </dgm:t>
    </dgm:pt>
    <dgm:pt modelId="{DE922E9E-45B8-43ED-ACDE-523E5930774D}" type="parTrans" cxnId="{DB087425-D765-49AB-835B-9B82F09A879E}">
      <dgm:prSet/>
      <dgm:spPr/>
      <dgm:t>
        <a:bodyPr/>
        <a:lstStyle/>
        <a:p>
          <a:endParaRPr lang="ru-RU"/>
        </a:p>
      </dgm:t>
    </dgm:pt>
    <dgm:pt modelId="{0F48B86B-2B65-40AA-A5CC-F7CD5B7D2021}" type="sibTrans" cxnId="{DB087425-D765-49AB-835B-9B82F09A879E}">
      <dgm:prSet/>
      <dgm:spPr/>
      <dgm:t>
        <a:bodyPr/>
        <a:lstStyle/>
        <a:p>
          <a:endParaRPr lang="ru-RU"/>
        </a:p>
      </dgm:t>
    </dgm:pt>
    <dgm:pt modelId="{1DA1A717-67FF-48AB-94D7-A32844CBEA2D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Неумение выделять и идентифицировать проблемных возбудителей при МВ</a:t>
          </a:r>
          <a:endParaRPr lang="ru-RU" dirty="0"/>
        </a:p>
      </dgm:t>
    </dgm:pt>
    <dgm:pt modelId="{39B3AF5B-4143-424D-A457-485F5BEFD1E8}" type="parTrans" cxnId="{F7D4D1AB-E4DD-40C5-B4D0-2808640A7B41}">
      <dgm:prSet/>
      <dgm:spPr/>
      <dgm:t>
        <a:bodyPr/>
        <a:lstStyle/>
        <a:p>
          <a:endParaRPr lang="ru-RU"/>
        </a:p>
      </dgm:t>
    </dgm:pt>
    <dgm:pt modelId="{513B1888-EA77-4307-A06C-8A526B52F1A1}" type="sibTrans" cxnId="{F7D4D1AB-E4DD-40C5-B4D0-2808640A7B41}">
      <dgm:prSet/>
      <dgm:spPr/>
      <dgm:t>
        <a:bodyPr/>
        <a:lstStyle/>
        <a:p>
          <a:endParaRPr lang="ru-RU"/>
        </a:p>
      </dgm:t>
    </dgm:pt>
    <dgm:pt modelId="{43199BC7-C3CB-4AE2-8AC3-369FC5BE2805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Непонимание значения выделенных микроорганизмов</a:t>
          </a:r>
          <a:endParaRPr lang="ru-RU" dirty="0"/>
        </a:p>
      </dgm:t>
    </dgm:pt>
    <dgm:pt modelId="{0AED58AB-BDDA-4652-B1B7-DD287BA72116}" type="parTrans" cxnId="{6DAAEA0D-71CC-4638-A6DC-A1EC148BEF09}">
      <dgm:prSet/>
      <dgm:spPr/>
      <dgm:t>
        <a:bodyPr/>
        <a:lstStyle/>
        <a:p>
          <a:endParaRPr lang="ru-RU"/>
        </a:p>
      </dgm:t>
    </dgm:pt>
    <dgm:pt modelId="{A334653A-0698-420A-8CEA-A25662AA1B61}" type="sibTrans" cxnId="{6DAAEA0D-71CC-4638-A6DC-A1EC148BEF09}">
      <dgm:prSet/>
      <dgm:spPr/>
      <dgm:t>
        <a:bodyPr/>
        <a:lstStyle/>
        <a:p>
          <a:endParaRPr lang="ru-RU"/>
        </a:p>
      </dgm:t>
    </dgm:pt>
    <dgm:pt modelId="{2CF36782-C19B-4600-9DD0-4077A4EEC48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Отсутствие знаний о МВ и роли микроорганизмов при МВ</a:t>
          </a:r>
          <a:endParaRPr lang="ru-RU" dirty="0"/>
        </a:p>
      </dgm:t>
    </dgm:pt>
    <dgm:pt modelId="{EF847B1A-3449-4629-8515-8859F3221646}" type="parTrans" cxnId="{DCB5360A-7651-4BBF-9268-F94A57B45D44}">
      <dgm:prSet/>
      <dgm:spPr/>
      <dgm:t>
        <a:bodyPr/>
        <a:lstStyle/>
        <a:p>
          <a:endParaRPr lang="ru-RU"/>
        </a:p>
      </dgm:t>
    </dgm:pt>
    <dgm:pt modelId="{7DE0ED13-FA5B-4647-985D-C44D08852CF6}" type="sibTrans" cxnId="{DCB5360A-7651-4BBF-9268-F94A57B45D44}">
      <dgm:prSet/>
      <dgm:spPr/>
      <dgm:t>
        <a:bodyPr/>
        <a:lstStyle/>
        <a:p>
          <a:endParaRPr lang="ru-RU"/>
        </a:p>
      </dgm:t>
    </dgm:pt>
    <dgm:pt modelId="{CEE6C65A-CE0D-4726-8E5B-0D30D89DD45C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Отсутствие методических рекомендаций</a:t>
          </a:r>
          <a:endParaRPr lang="ru-RU" dirty="0"/>
        </a:p>
      </dgm:t>
    </dgm:pt>
    <dgm:pt modelId="{6E12F272-8A67-40A0-83E4-399E2C62EE4D}" type="parTrans" cxnId="{C06DE856-8C27-45D2-954F-00505B3E2D75}">
      <dgm:prSet/>
      <dgm:spPr/>
      <dgm:t>
        <a:bodyPr/>
        <a:lstStyle/>
        <a:p>
          <a:endParaRPr lang="ru-RU"/>
        </a:p>
      </dgm:t>
    </dgm:pt>
    <dgm:pt modelId="{7682E4C8-FE58-45BB-B4C5-823F8F98F7CB}" type="sibTrans" cxnId="{C06DE856-8C27-45D2-954F-00505B3E2D75}">
      <dgm:prSet/>
      <dgm:spPr/>
      <dgm:t>
        <a:bodyPr/>
        <a:lstStyle/>
        <a:p>
          <a:endParaRPr lang="ru-RU"/>
        </a:p>
      </dgm:t>
    </dgm:pt>
    <dgm:pt modelId="{E3D2A6C9-FA7E-4AC7-AD10-1F6B57A79354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Отсутствие курсов обучения в системе НМО</a:t>
          </a:r>
          <a:endParaRPr lang="ru-RU" dirty="0"/>
        </a:p>
      </dgm:t>
    </dgm:pt>
    <dgm:pt modelId="{945D5A08-35A9-4876-8335-C413CC77D445}" type="parTrans" cxnId="{D80C336F-ECD5-44B2-B801-F3B3F321D120}">
      <dgm:prSet/>
      <dgm:spPr/>
      <dgm:t>
        <a:bodyPr/>
        <a:lstStyle/>
        <a:p>
          <a:endParaRPr lang="ru-RU"/>
        </a:p>
      </dgm:t>
    </dgm:pt>
    <dgm:pt modelId="{FC39CA6E-DFE5-441A-B634-5D7DE6E9FBFE}" type="sibTrans" cxnId="{D80C336F-ECD5-44B2-B801-F3B3F321D120}">
      <dgm:prSet/>
      <dgm:spPr/>
      <dgm:t>
        <a:bodyPr/>
        <a:lstStyle/>
        <a:p>
          <a:endParaRPr lang="ru-RU"/>
        </a:p>
      </dgm:t>
    </dgm:pt>
    <dgm:pt modelId="{95443C00-E228-4D20-B174-F880AAB06853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/>
            <a:t>Недостаточное количество аккредитованных в НМО мероприятий (конференций) по микробиологии МВ</a:t>
          </a:r>
          <a:endParaRPr lang="ru-RU" dirty="0"/>
        </a:p>
      </dgm:t>
    </dgm:pt>
    <dgm:pt modelId="{386B675C-CAE2-4301-B3F2-563E0820A7D8}" type="parTrans" cxnId="{86470E63-AE64-43A9-B509-271E756C316E}">
      <dgm:prSet/>
      <dgm:spPr/>
      <dgm:t>
        <a:bodyPr/>
        <a:lstStyle/>
        <a:p>
          <a:endParaRPr lang="ru-RU"/>
        </a:p>
      </dgm:t>
    </dgm:pt>
    <dgm:pt modelId="{3E06010C-79B2-428A-904D-B7D6E81960A2}" type="sibTrans" cxnId="{86470E63-AE64-43A9-B509-271E756C316E}">
      <dgm:prSet/>
      <dgm:spPr/>
      <dgm:t>
        <a:bodyPr/>
        <a:lstStyle/>
        <a:p>
          <a:endParaRPr lang="ru-RU"/>
        </a:p>
      </dgm:t>
    </dgm:pt>
    <dgm:pt modelId="{9E45A79E-B32C-4C27-8F7A-AE2ED902AC7E}" type="pres">
      <dgm:prSet presAssocID="{DA0BDF83-EEDC-43C6-BDD7-8429F44EAF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7CBE20-5D0B-488D-8674-FEA5BBADC7B8}" type="pres">
      <dgm:prSet presAssocID="{5557739D-0FB7-4EEB-BA27-E788FCDDC314}" presName="node" presStyleLbl="node1" presStyleIdx="0" presStyleCnt="7" custScaleX="102501" custScaleY="60071" custLinFactX="27169" custLinFactNeighborX="100000" custLinFactNeighborY="-16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D40E2-A7CB-40F7-AE50-C9A4AC61144E}" type="pres">
      <dgm:prSet presAssocID="{0F48B86B-2B65-40AA-A5CC-F7CD5B7D2021}" presName="sibTrans" presStyleCnt="0"/>
      <dgm:spPr/>
    </dgm:pt>
    <dgm:pt modelId="{FE3ADB27-072F-486C-BDD6-12635A8E482B}" type="pres">
      <dgm:prSet presAssocID="{1DA1A717-67FF-48AB-94D7-A32844CBEA2D}" presName="node" presStyleLbl="node1" presStyleIdx="1" presStyleCnt="7" custScaleX="117525" custScaleY="43458" custLinFactX="9560" custLinFactNeighborX="100000" custLinFactNeighborY="48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65175-0348-42CC-A792-E5DA5A312AA8}" type="pres">
      <dgm:prSet presAssocID="{513B1888-EA77-4307-A06C-8A526B52F1A1}" presName="sibTrans" presStyleCnt="0"/>
      <dgm:spPr/>
    </dgm:pt>
    <dgm:pt modelId="{9F8ABF97-0580-48D9-BD64-430D8A6C9EFA}" type="pres">
      <dgm:prSet presAssocID="{43199BC7-C3CB-4AE2-8AC3-369FC5BE2805}" presName="node" presStyleLbl="node1" presStyleIdx="2" presStyleCnt="7" custScaleX="100674" custScaleY="44571" custLinFactX="-21801" custLinFactNeighborX="-100000" custLinFactNeighborY="49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50B28-0C4E-4780-8A77-7E41C8A48D1C}" type="pres">
      <dgm:prSet presAssocID="{A334653A-0698-420A-8CEA-A25662AA1B61}" presName="sibTrans" presStyleCnt="0"/>
      <dgm:spPr/>
    </dgm:pt>
    <dgm:pt modelId="{C2FEBE15-D645-492D-ACD6-81C9BCD58038}" type="pres">
      <dgm:prSet presAssocID="{2CF36782-C19B-4600-9DD0-4077A4EEC48E}" presName="node" presStyleLbl="node1" presStyleIdx="3" presStyleCnt="7" custScaleX="111152" custScaleY="46197" custLinFactNeighborX="1269" custLinFactNeighborY="-19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A5C34-0F2E-4076-866D-66327DD087F0}" type="pres">
      <dgm:prSet presAssocID="{7DE0ED13-FA5B-4647-985D-C44D08852CF6}" presName="sibTrans" presStyleCnt="0"/>
      <dgm:spPr/>
    </dgm:pt>
    <dgm:pt modelId="{97125257-1D74-4649-B16A-90303884AB70}" type="pres">
      <dgm:prSet presAssocID="{CEE6C65A-CE0D-4726-8E5B-0D30D89DD45C}" presName="node" presStyleLbl="node1" presStyleIdx="4" presStyleCnt="7" custScaleX="106383" custScaleY="41987" custLinFactX="-22767" custLinFactNeighborX="-100000" custLinFactNeighborY="63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E354C-257A-499F-90B4-F165DF8DBEE3}" type="pres">
      <dgm:prSet presAssocID="{7682E4C8-FE58-45BB-B4C5-823F8F98F7CB}" presName="sibTrans" presStyleCnt="0"/>
      <dgm:spPr/>
    </dgm:pt>
    <dgm:pt modelId="{C12E61DF-13A3-4889-9527-A2BEDDDD8906}" type="pres">
      <dgm:prSet presAssocID="{E3D2A6C9-FA7E-4AC7-AD10-1F6B57A79354}" presName="node" presStyleLbl="node1" presStyleIdx="5" presStyleCnt="7" custScaleY="38355" custLinFactNeighborX="249" custLinFactNeighborY="61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C9DC8-9679-4BBC-96E5-7A17059B67FE}" type="pres">
      <dgm:prSet presAssocID="{FC39CA6E-DFE5-441A-B634-5D7DE6E9FBFE}" presName="sibTrans" presStyleCnt="0"/>
      <dgm:spPr/>
    </dgm:pt>
    <dgm:pt modelId="{5CA4BDD7-77EC-4252-B4A7-15C610035ABB}" type="pres">
      <dgm:prSet presAssocID="{95443C00-E228-4D20-B174-F880AAB06853}" presName="node" presStyleLbl="node1" presStyleIdx="6" presStyleCnt="7" custScaleX="128233" custScaleY="48639" custLinFactNeighborX="3338" custLinFactNeighborY="2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E7CFC8-3C70-4C9B-923E-CA59CA99337C}" type="presOf" srcId="{1DA1A717-67FF-48AB-94D7-A32844CBEA2D}" destId="{FE3ADB27-072F-486C-BDD6-12635A8E482B}" srcOrd="0" destOrd="0" presId="urn:microsoft.com/office/officeart/2005/8/layout/default"/>
    <dgm:cxn modelId="{C710406D-7C71-4D41-84D7-59A636DEBC92}" type="presOf" srcId="{CEE6C65A-CE0D-4726-8E5B-0D30D89DD45C}" destId="{97125257-1D74-4649-B16A-90303884AB70}" srcOrd="0" destOrd="0" presId="urn:microsoft.com/office/officeart/2005/8/layout/default"/>
    <dgm:cxn modelId="{F7D4D1AB-E4DD-40C5-B4D0-2808640A7B41}" srcId="{DA0BDF83-EEDC-43C6-BDD7-8429F44EAF05}" destId="{1DA1A717-67FF-48AB-94D7-A32844CBEA2D}" srcOrd="1" destOrd="0" parTransId="{39B3AF5B-4143-424D-A457-485F5BEFD1E8}" sibTransId="{513B1888-EA77-4307-A06C-8A526B52F1A1}"/>
    <dgm:cxn modelId="{5E88E71E-1BDC-4570-9773-6CFE5D7FDE47}" type="presOf" srcId="{5557739D-0FB7-4EEB-BA27-E788FCDDC314}" destId="{117CBE20-5D0B-488D-8674-FEA5BBADC7B8}" srcOrd="0" destOrd="0" presId="urn:microsoft.com/office/officeart/2005/8/layout/default"/>
    <dgm:cxn modelId="{D80C336F-ECD5-44B2-B801-F3B3F321D120}" srcId="{DA0BDF83-EEDC-43C6-BDD7-8429F44EAF05}" destId="{E3D2A6C9-FA7E-4AC7-AD10-1F6B57A79354}" srcOrd="5" destOrd="0" parTransId="{945D5A08-35A9-4876-8335-C413CC77D445}" sibTransId="{FC39CA6E-DFE5-441A-B634-5D7DE6E9FBFE}"/>
    <dgm:cxn modelId="{42269122-A87F-4EC7-8365-B85083DA6F75}" type="presOf" srcId="{43199BC7-C3CB-4AE2-8AC3-369FC5BE2805}" destId="{9F8ABF97-0580-48D9-BD64-430D8A6C9EFA}" srcOrd="0" destOrd="0" presId="urn:microsoft.com/office/officeart/2005/8/layout/default"/>
    <dgm:cxn modelId="{156DDDE7-93A4-4B61-9088-F40CE1EC4154}" type="presOf" srcId="{DA0BDF83-EEDC-43C6-BDD7-8429F44EAF05}" destId="{9E45A79E-B32C-4C27-8F7A-AE2ED902AC7E}" srcOrd="0" destOrd="0" presId="urn:microsoft.com/office/officeart/2005/8/layout/default"/>
    <dgm:cxn modelId="{86470E63-AE64-43A9-B509-271E756C316E}" srcId="{DA0BDF83-EEDC-43C6-BDD7-8429F44EAF05}" destId="{95443C00-E228-4D20-B174-F880AAB06853}" srcOrd="6" destOrd="0" parTransId="{386B675C-CAE2-4301-B3F2-563E0820A7D8}" sibTransId="{3E06010C-79B2-428A-904D-B7D6E81960A2}"/>
    <dgm:cxn modelId="{DB087425-D765-49AB-835B-9B82F09A879E}" srcId="{DA0BDF83-EEDC-43C6-BDD7-8429F44EAF05}" destId="{5557739D-0FB7-4EEB-BA27-E788FCDDC314}" srcOrd="0" destOrd="0" parTransId="{DE922E9E-45B8-43ED-ACDE-523E5930774D}" sibTransId="{0F48B86B-2B65-40AA-A5CC-F7CD5B7D2021}"/>
    <dgm:cxn modelId="{69BCD8F1-2094-4490-B8C6-CF581575FD6D}" type="presOf" srcId="{E3D2A6C9-FA7E-4AC7-AD10-1F6B57A79354}" destId="{C12E61DF-13A3-4889-9527-A2BEDDDD8906}" srcOrd="0" destOrd="0" presId="urn:microsoft.com/office/officeart/2005/8/layout/default"/>
    <dgm:cxn modelId="{C06DE856-8C27-45D2-954F-00505B3E2D75}" srcId="{DA0BDF83-EEDC-43C6-BDD7-8429F44EAF05}" destId="{CEE6C65A-CE0D-4726-8E5B-0D30D89DD45C}" srcOrd="4" destOrd="0" parTransId="{6E12F272-8A67-40A0-83E4-399E2C62EE4D}" sibTransId="{7682E4C8-FE58-45BB-B4C5-823F8F98F7CB}"/>
    <dgm:cxn modelId="{DCB5360A-7651-4BBF-9268-F94A57B45D44}" srcId="{DA0BDF83-EEDC-43C6-BDD7-8429F44EAF05}" destId="{2CF36782-C19B-4600-9DD0-4077A4EEC48E}" srcOrd="3" destOrd="0" parTransId="{EF847B1A-3449-4629-8515-8859F3221646}" sibTransId="{7DE0ED13-FA5B-4647-985D-C44D08852CF6}"/>
    <dgm:cxn modelId="{7789E072-8C6A-445E-86EA-8978013A88D9}" type="presOf" srcId="{95443C00-E228-4D20-B174-F880AAB06853}" destId="{5CA4BDD7-77EC-4252-B4A7-15C610035ABB}" srcOrd="0" destOrd="0" presId="urn:microsoft.com/office/officeart/2005/8/layout/default"/>
    <dgm:cxn modelId="{88804CCE-F4F2-40DF-B564-28A05897C15D}" type="presOf" srcId="{2CF36782-C19B-4600-9DD0-4077A4EEC48E}" destId="{C2FEBE15-D645-492D-ACD6-81C9BCD58038}" srcOrd="0" destOrd="0" presId="urn:microsoft.com/office/officeart/2005/8/layout/default"/>
    <dgm:cxn modelId="{6DAAEA0D-71CC-4638-A6DC-A1EC148BEF09}" srcId="{DA0BDF83-EEDC-43C6-BDD7-8429F44EAF05}" destId="{43199BC7-C3CB-4AE2-8AC3-369FC5BE2805}" srcOrd="2" destOrd="0" parTransId="{0AED58AB-BDDA-4652-B1B7-DD287BA72116}" sibTransId="{A334653A-0698-420A-8CEA-A25662AA1B61}"/>
    <dgm:cxn modelId="{5FA2366A-9928-4CE2-8AA8-65A178BF2121}" type="presParOf" srcId="{9E45A79E-B32C-4C27-8F7A-AE2ED902AC7E}" destId="{117CBE20-5D0B-488D-8674-FEA5BBADC7B8}" srcOrd="0" destOrd="0" presId="urn:microsoft.com/office/officeart/2005/8/layout/default"/>
    <dgm:cxn modelId="{26F1416A-2FB9-4B39-BCB7-9AC8AEDB8D1C}" type="presParOf" srcId="{9E45A79E-B32C-4C27-8F7A-AE2ED902AC7E}" destId="{4F1D40E2-A7CB-40F7-AE50-C9A4AC61144E}" srcOrd="1" destOrd="0" presId="urn:microsoft.com/office/officeart/2005/8/layout/default"/>
    <dgm:cxn modelId="{36B3E3EA-47A6-4FD4-90D5-AB599A02F814}" type="presParOf" srcId="{9E45A79E-B32C-4C27-8F7A-AE2ED902AC7E}" destId="{FE3ADB27-072F-486C-BDD6-12635A8E482B}" srcOrd="2" destOrd="0" presId="urn:microsoft.com/office/officeart/2005/8/layout/default"/>
    <dgm:cxn modelId="{6CE07953-68E9-4901-A5A8-55334576D9C0}" type="presParOf" srcId="{9E45A79E-B32C-4C27-8F7A-AE2ED902AC7E}" destId="{76065175-0348-42CC-A792-E5DA5A312AA8}" srcOrd="3" destOrd="0" presId="urn:microsoft.com/office/officeart/2005/8/layout/default"/>
    <dgm:cxn modelId="{97B569EE-5073-45FE-80A8-32F4E01F0621}" type="presParOf" srcId="{9E45A79E-B32C-4C27-8F7A-AE2ED902AC7E}" destId="{9F8ABF97-0580-48D9-BD64-430D8A6C9EFA}" srcOrd="4" destOrd="0" presId="urn:microsoft.com/office/officeart/2005/8/layout/default"/>
    <dgm:cxn modelId="{DFBBC67E-3172-4CED-9DF5-8E04AF90C3CB}" type="presParOf" srcId="{9E45A79E-B32C-4C27-8F7A-AE2ED902AC7E}" destId="{C0E50B28-0C4E-4780-8A77-7E41C8A48D1C}" srcOrd="5" destOrd="0" presId="urn:microsoft.com/office/officeart/2005/8/layout/default"/>
    <dgm:cxn modelId="{D18705CD-5623-42A0-9582-3FEFA85B60C1}" type="presParOf" srcId="{9E45A79E-B32C-4C27-8F7A-AE2ED902AC7E}" destId="{C2FEBE15-D645-492D-ACD6-81C9BCD58038}" srcOrd="6" destOrd="0" presId="urn:microsoft.com/office/officeart/2005/8/layout/default"/>
    <dgm:cxn modelId="{103B6FCB-8D1A-4B8E-BF74-103411632418}" type="presParOf" srcId="{9E45A79E-B32C-4C27-8F7A-AE2ED902AC7E}" destId="{930A5C34-0F2E-4076-866D-66327DD087F0}" srcOrd="7" destOrd="0" presId="urn:microsoft.com/office/officeart/2005/8/layout/default"/>
    <dgm:cxn modelId="{D990E0E3-66B3-4F07-B126-A9C98804EF9E}" type="presParOf" srcId="{9E45A79E-B32C-4C27-8F7A-AE2ED902AC7E}" destId="{97125257-1D74-4649-B16A-90303884AB70}" srcOrd="8" destOrd="0" presId="urn:microsoft.com/office/officeart/2005/8/layout/default"/>
    <dgm:cxn modelId="{99661C94-CF85-4190-8742-9EF893DE4706}" type="presParOf" srcId="{9E45A79E-B32C-4C27-8F7A-AE2ED902AC7E}" destId="{961E354C-257A-499F-90B4-F165DF8DBEE3}" srcOrd="9" destOrd="0" presId="urn:microsoft.com/office/officeart/2005/8/layout/default"/>
    <dgm:cxn modelId="{D71EBF00-8B24-4F41-B9F7-DE9BFA6372DD}" type="presParOf" srcId="{9E45A79E-B32C-4C27-8F7A-AE2ED902AC7E}" destId="{C12E61DF-13A3-4889-9527-A2BEDDDD8906}" srcOrd="10" destOrd="0" presId="urn:microsoft.com/office/officeart/2005/8/layout/default"/>
    <dgm:cxn modelId="{748A8312-96A0-4722-BA21-3957BFE2158A}" type="presParOf" srcId="{9E45A79E-B32C-4C27-8F7A-AE2ED902AC7E}" destId="{0B9C9DC8-9679-4BBC-96E5-7A17059B67FE}" srcOrd="11" destOrd="0" presId="urn:microsoft.com/office/officeart/2005/8/layout/default"/>
    <dgm:cxn modelId="{4E4BD70A-9312-41C0-B5B0-5694BFDC93F0}" type="presParOf" srcId="{9E45A79E-B32C-4C27-8F7A-AE2ED902AC7E}" destId="{5CA4BDD7-77EC-4252-B4A7-15C610035AB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3F4AF3-7DB0-4BB3-AE1D-E43DFBF301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FD4930-7DE6-44A7-A7DA-FA3F2DAFF47C}">
      <dgm:prSet/>
      <dgm:spPr/>
      <dgm:t>
        <a:bodyPr/>
        <a:lstStyle/>
        <a:p>
          <a:pPr rtl="0"/>
          <a:r>
            <a:rPr lang="ru-RU" dirty="0" smtClean="0"/>
            <a:t>Причины низкого качества микробиологического исследования мокроты при МВ: техническое оснащение</a:t>
          </a:r>
          <a:endParaRPr lang="ru-RU" dirty="0"/>
        </a:p>
      </dgm:t>
    </dgm:pt>
    <dgm:pt modelId="{7A313665-031B-4114-9BA8-7BBEB413C37A}" type="parTrans" cxnId="{D0D51B20-D930-4986-B645-E601F012CC76}">
      <dgm:prSet/>
      <dgm:spPr/>
      <dgm:t>
        <a:bodyPr/>
        <a:lstStyle/>
        <a:p>
          <a:endParaRPr lang="ru-RU"/>
        </a:p>
      </dgm:t>
    </dgm:pt>
    <dgm:pt modelId="{499C4488-782B-4FB4-9E2B-9FB5E402B528}" type="sibTrans" cxnId="{D0D51B20-D930-4986-B645-E601F012CC76}">
      <dgm:prSet/>
      <dgm:spPr/>
      <dgm:t>
        <a:bodyPr/>
        <a:lstStyle/>
        <a:p>
          <a:endParaRPr lang="ru-RU"/>
        </a:p>
      </dgm:t>
    </dgm:pt>
    <dgm:pt modelId="{EDD599A3-687B-4723-A6C7-95A46C982033}" type="pres">
      <dgm:prSet presAssocID="{D83F4AF3-7DB0-4BB3-AE1D-E43DFBF301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14F0B2-750D-4FFF-8CA2-3C77D39EE2E4}" type="pres">
      <dgm:prSet presAssocID="{5AFD4930-7DE6-44A7-A7DA-FA3F2DAFF4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7D6034-03C8-413B-83C8-B6E5B747DCB7}" type="presOf" srcId="{D83F4AF3-7DB0-4BB3-AE1D-E43DFBF301F6}" destId="{EDD599A3-687B-4723-A6C7-95A46C982033}" srcOrd="0" destOrd="0" presId="urn:microsoft.com/office/officeart/2005/8/layout/vList2"/>
    <dgm:cxn modelId="{6501AFE3-A023-4D34-B83A-FF63F84487CC}" type="presOf" srcId="{5AFD4930-7DE6-44A7-A7DA-FA3F2DAFF47C}" destId="{FE14F0B2-750D-4FFF-8CA2-3C77D39EE2E4}" srcOrd="0" destOrd="0" presId="urn:microsoft.com/office/officeart/2005/8/layout/vList2"/>
    <dgm:cxn modelId="{D0D51B20-D930-4986-B645-E601F012CC76}" srcId="{D83F4AF3-7DB0-4BB3-AE1D-E43DFBF301F6}" destId="{5AFD4930-7DE6-44A7-A7DA-FA3F2DAFF47C}" srcOrd="0" destOrd="0" parTransId="{7A313665-031B-4114-9BA8-7BBEB413C37A}" sibTransId="{499C4488-782B-4FB4-9E2B-9FB5E402B528}"/>
    <dgm:cxn modelId="{0B9376C4-478B-416E-998D-0016826AED8B}" type="presParOf" srcId="{EDD599A3-687B-4723-A6C7-95A46C982033}" destId="{FE14F0B2-750D-4FFF-8CA2-3C77D39EE2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11346E-CBBC-41DF-9E2C-18D5133559B9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CDEBB5-CEC8-46F4-96A1-5BD64AEA323A}">
      <dgm:prSet/>
      <dgm:spPr/>
      <dgm:t>
        <a:bodyPr/>
        <a:lstStyle/>
        <a:p>
          <a:pPr rtl="0"/>
          <a:r>
            <a:rPr lang="ru-RU" dirty="0" smtClean="0"/>
            <a:t>Биохимическая идентификация: </a:t>
          </a:r>
          <a:endParaRPr lang="ru-RU" dirty="0"/>
        </a:p>
      </dgm:t>
    </dgm:pt>
    <dgm:pt modelId="{64D838DB-025A-453E-990E-27BB41BEC45E}" type="parTrans" cxnId="{98A4BE77-C667-4DC0-BD25-2F2074616E9B}">
      <dgm:prSet/>
      <dgm:spPr/>
      <dgm:t>
        <a:bodyPr/>
        <a:lstStyle/>
        <a:p>
          <a:endParaRPr lang="ru-RU"/>
        </a:p>
      </dgm:t>
    </dgm:pt>
    <dgm:pt modelId="{B50EBB5E-429A-4F07-A602-04BADBFF49AB}" type="sibTrans" cxnId="{98A4BE77-C667-4DC0-BD25-2F2074616E9B}">
      <dgm:prSet/>
      <dgm:spPr/>
      <dgm:t>
        <a:bodyPr/>
        <a:lstStyle/>
        <a:p>
          <a:endParaRPr lang="ru-RU"/>
        </a:p>
      </dgm:t>
    </dgm:pt>
    <dgm:pt modelId="{4848C07B-2AA7-4051-8932-B92758DEC20F}">
      <dgm:prSet/>
      <dgm:spPr/>
      <dgm:t>
        <a:bodyPr/>
        <a:lstStyle/>
        <a:p>
          <a:pPr rtl="0"/>
          <a:r>
            <a:rPr lang="ru-RU" smtClean="0"/>
            <a:t>Ручная (СИБ, </a:t>
          </a:r>
          <a:r>
            <a:rPr lang="en-US" smtClean="0"/>
            <a:t>Api20NE)</a:t>
          </a:r>
          <a:endParaRPr lang="ru-RU"/>
        </a:p>
      </dgm:t>
    </dgm:pt>
    <dgm:pt modelId="{80D6DA84-8E72-4D8E-B143-1C30519CAEE2}" type="parTrans" cxnId="{50158719-21FC-43B1-891E-9EFD0ACA9D12}">
      <dgm:prSet/>
      <dgm:spPr/>
      <dgm:t>
        <a:bodyPr/>
        <a:lstStyle/>
        <a:p>
          <a:endParaRPr lang="ru-RU"/>
        </a:p>
      </dgm:t>
    </dgm:pt>
    <dgm:pt modelId="{45D1DD20-1F7E-4E21-BBB9-678EF184A8AC}" type="sibTrans" cxnId="{50158719-21FC-43B1-891E-9EFD0ACA9D12}">
      <dgm:prSet/>
      <dgm:spPr/>
      <dgm:t>
        <a:bodyPr/>
        <a:lstStyle/>
        <a:p>
          <a:endParaRPr lang="ru-RU"/>
        </a:p>
      </dgm:t>
    </dgm:pt>
    <dgm:pt modelId="{C340E38D-4057-4CA6-B61B-D57F1A0D920B}">
      <dgm:prSet/>
      <dgm:spPr/>
      <dgm:t>
        <a:bodyPr/>
        <a:lstStyle/>
        <a:p>
          <a:pPr rtl="0"/>
          <a:r>
            <a:rPr lang="ru-RU" smtClean="0"/>
            <a:t>Автоматизированная</a:t>
          </a:r>
          <a:endParaRPr lang="ru-RU"/>
        </a:p>
      </dgm:t>
    </dgm:pt>
    <dgm:pt modelId="{FC19F490-3607-4591-B607-00ADCB583165}" type="parTrans" cxnId="{9FB77CF7-AE2D-4006-AB14-3A4B2DA8E722}">
      <dgm:prSet/>
      <dgm:spPr/>
      <dgm:t>
        <a:bodyPr/>
        <a:lstStyle/>
        <a:p>
          <a:endParaRPr lang="ru-RU"/>
        </a:p>
      </dgm:t>
    </dgm:pt>
    <dgm:pt modelId="{1FB46BE9-0E93-4284-8149-53366C1F7BF1}" type="sibTrans" cxnId="{9FB77CF7-AE2D-4006-AB14-3A4B2DA8E722}">
      <dgm:prSet/>
      <dgm:spPr/>
      <dgm:t>
        <a:bodyPr/>
        <a:lstStyle/>
        <a:p>
          <a:endParaRPr lang="ru-RU"/>
        </a:p>
      </dgm:t>
    </dgm:pt>
    <dgm:pt modelId="{5A340091-E0F2-497C-8FB8-AAC28F44389D}">
      <dgm:prSet/>
      <dgm:spPr/>
      <dgm:t>
        <a:bodyPr/>
        <a:lstStyle/>
        <a:p>
          <a:pPr rtl="0"/>
          <a:r>
            <a:rPr lang="en-US" smtClean="0"/>
            <a:t>MALDI-TOF</a:t>
          </a:r>
          <a:endParaRPr lang="ru-RU"/>
        </a:p>
      </dgm:t>
    </dgm:pt>
    <dgm:pt modelId="{E49212F2-C483-400B-83D0-5012382083AB}" type="parTrans" cxnId="{D3A7D778-AE20-4F29-B55A-B20804A64191}">
      <dgm:prSet/>
      <dgm:spPr/>
      <dgm:t>
        <a:bodyPr/>
        <a:lstStyle/>
        <a:p>
          <a:endParaRPr lang="ru-RU"/>
        </a:p>
      </dgm:t>
    </dgm:pt>
    <dgm:pt modelId="{1081F2E3-AD12-44C0-8F87-DA6B81D73954}" type="sibTrans" cxnId="{D3A7D778-AE20-4F29-B55A-B20804A64191}">
      <dgm:prSet/>
      <dgm:spPr/>
      <dgm:t>
        <a:bodyPr/>
        <a:lstStyle/>
        <a:p>
          <a:endParaRPr lang="ru-RU"/>
        </a:p>
      </dgm:t>
    </dgm:pt>
    <dgm:pt modelId="{A92ACF2E-20FB-4720-83C7-CA6758A7B1F5}">
      <dgm:prSet/>
      <dgm:spPr/>
      <dgm:t>
        <a:bodyPr/>
        <a:lstStyle/>
        <a:p>
          <a:pPr rtl="0"/>
          <a:r>
            <a:rPr lang="ru-RU" smtClean="0"/>
            <a:t>ПЦР-диагностика</a:t>
          </a:r>
          <a:endParaRPr lang="ru-RU"/>
        </a:p>
      </dgm:t>
    </dgm:pt>
    <dgm:pt modelId="{4A1601D4-EE0D-474B-872E-7EBF2AC7ECEF}" type="parTrans" cxnId="{9B4E98F4-5B1B-484A-A81F-990C14CA04B3}">
      <dgm:prSet/>
      <dgm:spPr/>
      <dgm:t>
        <a:bodyPr/>
        <a:lstStyle/>
        <a:p>
          <a:endParaRPr lang="ru-RU"/>
        </a:p>
      </dgm:t>
    </dgm:pt>
    <dgm:pt modelId="{E9F0ED2E-6653-4AF0-8846-A383B824C703}" type="sibTrans" cxnId="{9B4E98F4-5B1B-484A-A81F-990C14CA04B3}">
      <dgm:prSet/>
      <dgm:spPr/>
      <dgm:t>
        <a:bodyPr/>
        <a:lstStyle/>
        <a:p>
          <a:endParaRPr lang="ru-RU"/>
        </a:p>
      </dgm:t>
    </dgm:pt>
    <dgm:pt modelId="{24BCD9CA-CF9B-488E-B368-02707647A0AF}">
      <dgm:prSet/>
      <dgm:spPr/>
      <dgm:t>
        <a:bodyPr/>
        <a:lstStyle/>
        <a:p>
          <a:pPr rtl="0"/>
          <a:r>
            <a:rPr lang="ru-RU" dirty="0" err="1" smtClean="0"/>
            <a:t>Секвенирование</a:t>
          </a:r>
          <a:endParaRPr lang="ru-RU" dirty="0"/>
        </a:p>
      </dgm:t>
    </dgm:pt>
    <dgm:pt modelId="{8045E63B-07D5-43ED-A30A-8E7781EFBE31}" type="parTrans" cxnId="{A4681657-5792-4066-B57A-6B7D0AC94F62}">
      <dgm:prSet/>
      <dgm:spPr/>
      <dgm:t>
        <a:bodyPr/>
        <a:lstStyle/>
        <a:p>
          <a:endParaRPr lang="ru-RU"/>
        </a:p>
      </dgm:t>
    </dgm:pt>
    <dgm:pt modelId="{BD8D3D6B-DE21-4A57-8636-9CDF30A2D3F7}" type="sibTrans" cxnId="{A4681657-5792-4066-B57A-6B7D0AC94F62}">
      <dgm:prSet/>
      <dgm:spPr/>
      <dgm:t>
        <a:bodyPr/>
        <a:lstStyle/>
        <a:p>
          <a:endParaRPr lang="ru-RU"/>
        </a:p>
      </dgm:t>
    </dgm:pt>
    <dgm:pt modelId="{43EF2490-DF4B-471C-BAF2-814A69EC1349}" type="pres">
      <dgm:prSet presAssocID="{1D11346E-CBBC-41DF-9E2C-18D5133559B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2F78C25-3EC4-41E8-B2F0-5771A5670BB9}" type="pres">
      <dgm:prSet presAssocID="{1D11346E-CBBC-41DF-9E2C-18D5133559B9}" presName="pyramid" presStyleLbl="node1" presStyleIdx="0" presStyleCnt="1"/>
      <dgm:spPr/>
    </dgm:pt>
    <dgm:pt modelId="{958AF1DC-747D-4503-B032-AE55727DCD48}" type="pres">
      <dgm:prSet presAssocID="{1D11346E-CBBC-41DF-9E2C-18D5133559B9}" presName="theList" presStyleCnt="0"/>
      <dgm:spPr/>
    </dgm:pt>
    <dgm:pt modelId="{CFDF775D-1A92-4D30-8D38-F78A22260443}" type="pres">
      <dgm:prSet presAssocID="{E1CDEBB5-CEC8-46F4-96A1-5BD64AEA323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A3066-5638-4F8B-90FC-AAB2C9D64FCF}" type="pres">
      <dgm:prSet presAssocID="{E1CDEBB5-CEC8-46F4-96A1-5BD64AEA323A}" presName="aSpace" presStyleCnt="0"/>
      <dgm:spPr/>
    </dgm:pt>
    <dgm:pt modelId="{3EABA889-A25E-4650-8CCA-0D708CF9B58C}" type="pres">
      <dgm:prSet presAssocID="{5A340091-E0F2-497C-8FB8-AAC28F44389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C0435-839F-4769-AB96-CD08EFD1D9C3}" type="pres">
      <dgm:prSet presAssocID="{5A340091-E0F2-497C-8FB8-AAC28F44389D}" presName="aSpace" presStyleCnt="0"/>
      <dgm:spPr/>
    </dgm:pt>
    <dgm:pt modelId="{04869B66-E8F3-44A2-9A67-AADA9792E907}" type="pres">
      <dgm:prSet presAssocID="{A92ACF2E-20FB-4720-83C7-CA6758A7B1F5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EC4B7-AC56-4C9B-980C-7B21CE7D0EF7}" type="pres">
      <dgm:prSet presAssocID="{A92ACF2E-20FB-4720-83C7-CA6758A7B1F5}" presName="aSpace" presStyleCnt="0"/>
      <dgm:spPr/>
    </dgm:pt>
    <dgm:pt modelId="{A67EF792-CF8C-410E-BD56-52F85D09DF58}" type="pres">
      <dgm:prSet presAssocID="{24BCD9CA-CF9B-488E-B368-02707647A0AF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959B2-BE7B-4CB5-8062-F888D6022F2E}" type="pres">
      <dgm:prSet presAssocID="{24BCD9CA-CF9B-488E-B368-02707647A0AF}" presName="aSpace" presStyleCnt="0"/>
      <dgm:spPr/>
    </dgm:pt>
  </dgm:ptLst>
  <dgm:cxnLst>
    <dgm:cxn modelId="{9B4E98F4-5B1B-484A-A81F-990C14CA04B3}" srcId="{1D11346E-CBBC-41DF-9E2C-18D5133559B9}" destId="{A92ACF2E-20FB-4720-83C7-CA6758A7B1F5}" srcOrd="2" destOrd="0" parTransId="{4A1601D4-EE0D-474B-872E-7EBF2AC7ECEF}" sibTransId="{E9F0ED2E-6653-4AF0-8846-A383B824C703}"/>
    <dgm:cxn modelId="{A4681657-5792-4066-B57A-6B7D0AC94F62}" srcId="{1D11346E-CBBC-41DF-9E2C-18D5133559B9}" destId="{24BCD9CA-CF9B-488E-B368-02707647A0AF}" srcOrd="3" destOrd="0" parTransId="{8045E63B-07D5-43ED-A30A-8E7781EFBE31}" sibTransId="{BD8D3D6B-DE21-4A57-8636-9CDF30A2D3F7}"/>
    <dgm:cxn modelId="{19163E35-ED75-453B-BAB2-FD9616E9AAA7}" type="presOf" srcId="{A92ACF2E-20FB-4720-83C7-CA6758A7B1F5}" destId="{04869B66-E8F3-44A2-9A67-AADA9792E907}" srcOrd="0" destOrd="0" presId="urn:microsoft.com/office/officeart/2005/8/layout/pyramid2"/>
    <dgm:cxn modelId="{50158719-21FC-43B1-891E-9EFD0ACA9D12}" srcId="{E1CDEBB5-CEC8-46F4-96A1-5BD64AEA323A}" destId="{4848C07B-2AA7-4051-8932-B92758DEC20F}" srcOrd="0" destOrd="0" parTransId="{80D6DA84-8E72-4D8E-B143-1C30519CAEE2}" sibTransId="{45D1DD20-1F7E-4E21-BBB9-678EF184A8AC}"/>
    <dgm:cxn modelId="{9FB77CF7-AE2D-4006-AB14-3A4B2DA8E722}" srcId="{E1CDEBB5-CEC8-46F4-96A1-5BD64AEA323A}" destId="{C340E38D-4057-4CA6-B61B-D57F1A0D920B}" srcOrd="1" destOrd="0" parTransId="{FC19F490-3607-4591-B607-00ADCB583165}" sibTransId="{1FB46BE9-0E93-4284-8149-53366C1F7BF1}"/>
    <dgm:cxn modelId="{CA406254-C8A6-40E8-8DD2-C183D6852A0F}" type="presOf" srcId="{C340E38D-4057-4CA6-B61B-D57F1A0D920B}" destId="{CFDF775D-1A92-4D30-8D38-F78A22260443}" srcOrd="0" destOrd="2" presId="urn:microsoft.com/office/officeart/2005/8/layout/pyramid2"/>
    <dgm:cxn modelId="{B8D0EC51-6C31-4BAC-8377-92D591FB5210}" type="presOf" srcId="{E1CDEBB5-CEC8-46F4-96A1-5BD64AEA323A}" destId="{CFDF775D-1A92-4D30-8D38-F78A22260443}" srcOrd="0" destOrd="0" presId="urn:microsoft.com/office/officeart/2005/8/layout/pyramid2"/>
    <dgm:cxn modelId="{3B2FF350-E19A-43B7-A51D-39DFC0CCEDE0}" type="presOf" srcId="{24BCD9CA-CF9B-488E-B368-02707647A0AF}" destId="{A67EF792-CF8C-410E-BD56-52F85D09DF58}" srcOrd="0" destOrd="0" presId="urn:microsoft.com/office/officeart/2005/8/layout/pyramid2"/>
    <dgm:cxn modelId="{5FA9674D-1550-42E9-A960-D6F49865C2AB}" type="presOf" srcId="{5A340091-E0F2-497C-8FB8-AAC28F44389D}" destId="{3EABA889-A25E-4650-8CCA-0D708CF9B58C}" srcOrd="0" destOrd="0" presId="urn:microsoft.com/office/officeart/2005/8/layout/pyramid2"/>
    <dgm:cxn modelId="{2FF1468F-3200-4723-B415-E06BF8A4C626}" type="presOf" srcId="{4848C07B-2AA7-4051-8932-B92758DEC20F}" destId="{CFDF775D-1A92-4D30-8D38-F78A22260443}" srcOrd="0" destOrd="1" presId="urn:microsoft.com/office/officeart/2005/8/layout/pyramid2"/>
    <dgm:cxn modelId="{D3A7D778-AE20-4F29-B55A-B20804A64191}" srcId="{1D11346E-CBBC-41DF-9E2C-18D5133559B9}" destId="{5A340091-E0F2-497C-8FB8-AAC28F44389D}" srcOrd="1" destOrd="0" parTransId="{E49212F2-C483-400B-83D0-5012382083AB}" sibTransId="{1081F2E3-AD12-44C0-8F87-DA6B81D73954}"/>
    <dgm:cxn modelId="{BCD3EF97-DEA0-45C5-ABE2-2B5B2B312E4E}" type="presOf" srcId="{1D11346E-CBBC-41DF-9E2C-18D5133559B9}" destId="{43EF2490-DF4B-471C-BAF2-814A69EC1349}" srcOrd="0" destOrd="0" presId="urn:microsoft.com/office/officeart/2005/8/layout/pyramid2"/>
    <dgm:cxn modelId="{98A4BE77-C667-4DC0-BD25-2F2074616E9B}" srcId="{1D11346E-CBBC-41DF-9E2C-18D5133559B9}" destId="{E1CDEBB5-CEC8-46F4-96A1-5BD64AEA323A}" srcOrd="0" destOrd="0" parTransId="{64D838DB-025A-453E-990E-27BB41BEC45E}" sibTransId="{B50EBB5E-429A-4F07-A602-04BADBFF49AB}"/>
    <dgm:cxn modelId="{11E7E064-3F56-4553-A83B-06C43C5CF7DA}" type="presParOf" srcId="{43EF2490-DF4B-471C-BAF2-814A69EC1349}" destId="{62F78C25-3EC4-41E8-B2F0-5771A5670BB9}" srcOrd="0" destOrd="0" presId="urn:microsoft.com/office/officeart/2005/8/layout/pyramid2"/>
    <dgm:cxn modelId="{393E964B-BC76-4114-B60C-C1F97BEA3FAB}" type="presParOf" srcId="{43EF2490-DF4B-471C-BAF2-814A69EC1349}" destId="{958AF1DC-747D-4503-B032-AE55727DCD48}" srcOrd="1" destOrd="0" presId="urn:microsoft.com/office/officeart/2005/8/layout/pyramid2"/>
    <dgm:cxn modelId="{318E7445-CC00-4665-B899-2BA5C161253E}" type="presParOf" srcId="{958AF1DC-747D-4503-B032-AE55727DCD48}" destId="{CFDF775D-1A92-4D30-8D38-F78A22260443}" srcOrd="0" destOrd="0" presId="urn:microsoft.com/office/officeart/2005/8/layout/pyramid2"/>
    <dgm:cxn modelId="{D88CCCAE-7906-4D0E-A4A0-A96924756EC4}" type="presParOf" srcId="{958AF1DC-747D-4503-B032-AE55727DCD48}" destId="{44CA3066-5638-4F8B-90FC-AAB2C9D64FCF}" srcOrd="1" destOrd="0" presId="urn:microsoft.com/office/officeart/2005/8/layout/pyramid2"/>
    <dgm:cxn modelId="{319D07FE-E1E9-47B9-8359-114AB21E396A}" type="presParOf" srcId="{958AF1DC-747D-4503-B032-AE55727DCD48}" destId="{3EABA889-A25E-4650-8CCA-0D708CF9B58C}" srcOrd="2" destOrd="0" presId="urn:microsoft.com/office/officeart/2005/8/layout/pyramid2"/>
    <dgm:cxn modelId="{9EFA2694-C85C-4B74-ADA6-6177AB03760C}" type="presParOf" srcId="{958AF1DC-747D-4503-B032-AE55727DCD48}" destId="{9B5C0435-839F-4769-AB96-CD08EFD1D9C3}" srcOrd="3" destOrd="0" presId="urn:microsoft.com/office/officeart/2005/8/layout/pyramid2"/>
    <dgm:cxn modelId="{933CC030-73FA-44B7-89D5-C289EA0A3E15}" type="presParOf" srcId="{958AF1DC-747D-4503-B032-AE55727DCD48}" destId="{04869B66-E8F3-44A2-9A67-AADA9792E907}" srcOrd="4" destOrd="0" presId="urn:microsoft.com/office/officeart/2005/8/layout/pyramid2"/>
    <dgm:cxn modelId="{7C49A003-2329-45B1-97DF-05467F955087}" type="presParOf" srcId="{958AF1DC-747D-4503-B032-AE55727DCD48}" destId="{B49EC4B7-AC56-4C9B-980C-7B21CE7D0EF7}" srcOrd="5" destOrd="0" presId="urn:microsoft.com/office/officeart/2005/8/layout/pyramid2"/>
    <dgm:cxn modelId="{C23908EC-C44F-41A8-A214-18164DE00E9C}" type="presParOf" srcId="{958AF1DC-747D-4503-B032-AE55727DCD48}" destId="{A67EF792-CF8C-410E-BD56-52F85D09DF58}" srcOrd="6" destOrd="0" presId="urn:microsoft.com/office/officeart/2005/8/layout/pyramid2"/>
    <dgm:cxn modelId="{5DB8DB1E-CECA-4D49-8D0F-092828855A86}" type="presParOf" srcId="{958AF1DC-747D-4503-B032-AE55727DCD48}" destId="{89F959B2-BE7B-4CB5-8062-F888D6022F2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B5AE40C-057E-4AE7-B7B2-7EA2465BBDA2}" type="doc">
      <dgm:prSet loTypeId="urn:microsoft.com/office/officeart/2005/8/layout/process1" loCatId="process" qsTypeId="urn:microsoft.com/office/officeart/2005/8/quickstyle/3d3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C5077A0D-C732-46DF-A216-BD9559FF934A}">
      <dgm:prSet/>
      <dgm:spPr/>
      <dgm:t>
        <a:bodyPr/>
        <a:lstStyle/>
        <a:p>
          <a:pPr rtl="0"/>
          <a:r>
            <a:rPr lang="ru-RU" dirty="0" smtClean="0"/>
            <a:t>Лучше грамотный специалист без масс-спектрометра, чем масс-спектрометр без грамотного специалиста</a:t>
          </a:r>
          <a:endParaRPr lang="ru-RU" dirty="0"/>
        </a:p>
      </dgm:t>
    </dgm:pt>
    <dgm:pt modelId="{0FEBE42B-3C17-469A-8A67-DE3452AC85CE}" type="parTrans" cxnId="{97631453-405C-4C2A-A993-EE2655583DFC}">
      <dgm:prSet/>
      <dgm:spPr/>
      <dgm:t>
        <a:bodyPr/>
        <a:lstStyle/>
        <a:p>
          <a:endParaRPr lang="ru-RU"/>
        </a:p>
      </dgm:t>
    </dgm:pt>
    <dgm:pt modelId="{A3841CA6-8748-4932-AF31-AFB49107CD51}" type="sibTrans" cxnId="{97631453-405C-4C2A-A993-EE2655583DFC}">
      <dgm:prSet/>
      <dgm:spPr/>
      <dgm:t>
        <a:bodyPr/>
        <a:lstStyle/>
        <a:p>
          <a:endParaRPr lang="ru-RU"/>
        </a:p>
      </dgm:t>
    </dgm:pt>
    <dgm:pt modelId="{D83EE893-BEDB-48B8-8814-572DE2CE339D}" type="pres">
      <dgm:prSet presAssocID="{EB5AE40C-057E-4AE7-B7B2-7EA2465BBD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8E8D72-07D2-46C2-87A1-85C018823FB5}" type="pres">
      <dgm:prSet presAssocID="{C5077A0D-C732-46DF-A216-BD9559FF934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631453-405C-4C2A-A993-EE2655583DFC}" srcId="{EB5AE40C-057E-4AE7-B7B2-7EA2465BBDA2}" destId="{C5077A0D-C732-46DF-A216-BD9559FF934A}" srcOrd="0" destOrd="0" parTransId="{0FEBE42B-3C17-469A-8A67-DE3452AC85CE}" sibTransId="{A3841CA6-8748-4932-AF31-AFB49107CD51}"/>
    <dgm:cxn modelId="{62919FC6-BBC4-44A1-92BC-4C3127B2C411}" type="presOf" srcId="{EB5AE40C-057E-4AE7-B7B2-7EA2465BBDA2}" destId="{D83EE893-BEDB-48B8-8814-572DE2CE339D}" srcOrd="0" destOrd="0" presId="urn:microsoft.com/office/officeart/2005/8/layout/process1"/>
    <dgm:cxn modelId="{B56BFD27-9A38-4064-A976-75C5035FCF6E}" type="presOf" srcId="{C5077A0D-C732-46DF-A216-BD9559FF934A}" destId="{848E8D72-07D2-46C2-87A1-85C018823FB5}" srcOrd="0" destOrd="0" presId="urn:microsoft.com/office/officeart/2005/8/layout/process1"/>
    <dgm:cxn modelId="{079494F3-5EF1-4385-B24E-F4DDD9F531F4}" type="presParOf" srcId="{D83EE893-BEDB-48B8-8814-572DE2CE339D}" destId="{848E8D72-07D2-46C2-87A1-85C018823FB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D7214D7-D23D-494F-A6E0-73C9C17109C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9D9CDA3-99F2-4711-94DA-50FD9DC3FE60}">
      <dgm:prSet/>
      <dgm:spPr/>
      <dgm:t>
        <a:bodyPr/>
        <a:lstStyle/>
        <a:p>
          <a:pPr rtl="0"/>
          <a:r>
            <a:rPr lang="ru-RU" dirty="0" smtClean="0"/>
            <a:t>Доступна для регионов</a:t>
          </a:r>
          <a:endParaRPr lang="ru-RU" dirty="0"/>
        </a:p>
      </dgm:t>
    </dgm:pt>
    <dgm:pt modelId="{8F417F4D-810A-46E7-9067-220316EE8EEE}" type="parTrans" cxnId="{010D5D6A-C796-4072-833F-5A8703F9013A}">
      <dgm:prSet/>
      <dgm:spPr/>
      <dgm:t>
        <a:bodyPr/>
        <a:lstStyle/>
        <a:p>
          <a:endParaRPr lang="ru-RU"/>
        </a:p>
      </dgm:t>
    </dgm:pt>
    <dgm:pt modelId="{EE1654A6-7C96-4A61-9F86-3D483721931B}" type="sibTrans" cxnId="{010D5D6A-C796-4072-833F-5A8703F9013A}">
      <dgm:prSet/>
      <dgm:spPr/>
      <dgm:t>
        <a:bodyPr/>
        <a:lstStyle/>
        <a:p>
          <a:endParaRPr lang="ru-RU"/>
        </a:p>
      </dgm:t>
    </dgm:pt>
    <dgm:pt modelId="{A3F6E754-B93B-4BED-B1C2-0D32FD88531A}">
      <dgm:prSet/>
      <dgm:spPr/>
      <dgm:t>
        <a:bodyPr/>
        <a:lstStyle/>
        <a:p>
          <a:pPr rtl="0"/>
          <a:r>
            <a:rPr lang="ru-RU" smtClean="0"/>
            <a:t>Подходит не для всех микроорганизмов</a:t>
          </a:r>
          <a:endParaRPr lang="ru-RU"/>
        </a:p>
      </dgm:t>
    </dgm:pt>
    <dgm:pt modelId="{2EFEEE16-B0AE-4B3F-9072-697525AB340D}" type="parTrans" cxnId="{711C97D8-0C91-45B6-9A35-EE6404224C2E}">
      <dgm:prSet/>
      <dgm:spPr/>
      <dgm:t>
        <a:bodyPr/>
        <a:lstStyle/>
        <a:p>
          <a:endParaRPr lang="ru-RU"/>
        </a:p>
      </dgm:t>
    </dgm:pt>
    <dgm:pt modelId="{632037B3-F2DF-4F80-A17A-CF7937437F4A}" type="sibTrans" cxnId="{711C97D8-0C91-45B6-9A35-EE6404224C2E}">
      <dgm:prSet/>
      <dgm:spPr/>
      <dgm:t>
        <a:bodyPr/>
        <a:lstStyle/>
        <a:p>
          <a:endParaRPr lang="ru-RU"/>
        </a:p>
      </dgm:t>
    </dgm:pt>
    <dgm:pt modelId="{E975DDC8-3140-446C-9B58-991E778C740D}" type="pres">
      <dgm:prSet presAssocID="{7D7214D7-D23D-494F-A6E0-73C9C17109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0CEB0D-1D13-487A-B7D4-FEC8FD661D21}" type="pres">
      <dgm:prSet presAssocID="{39D9CDA3-99F2-4711-94DA-50FD9DC3FE60}" presName="parentText" presStyleLbl="node1" presStyleIdx="0" presStyleCnt="2" custLinFactX="-112168" custLinFactY="7761" custLinFactNeighborX="-2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15669-B3FC-47EE-BD87-7411805F8608}" type="pres">
      <dgm:prSet presAssocID="{EE1654A6-7C96-4A61-9F86-3D483721931B}" presName="spacer" presStyleCnt="0"/>
      <dgm:spPr/>
    </dgm:pt>
    <dgm:pt modelId="{7A8EA265-5E69-4737-A729-71D22F306003}" type="pres">
      <dgm:prSet presAssocID="{A3F6E754-B93B-4BED-B1C2-0D32FD88531A}" presName="parentText" presStyleLbl="node1" presStyleIdx="1" presStyleCnt="2" custLinFactX="-147991" custLinFactY="4092" custLinFactNeighborX="-2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0D5D6A-C796-4072-833F-5A8703F9013A}" srcId="{7D7214D7-D23D-494F-A6E0-73C9C17109C1}" destId="{39D9CDA3-99F2-4711-94DA-50FD9DC3FE60}" srcOrd="0" destOrd="0" parTransId="{8F417F4D-810A-46E7-9067-220316EE8EEE}" sibTransId="{EE1654A6-7C96-4A61-9F86-3D483721931B}"/>
    <dgm:cxn modelId="{711C97D8-0C91-45B6-9A35-EE6404224C2E}" srcId="{7D7214D7-D23D-494F-A6E0-73C9C17109C1}" destId="{A3F6E754-B93B-4BED-B1C2-0D32FD88531A}" srcOrd="1" destOrd="0" parTransId="{2EFEEE16-B0AE-4B3F-9072-697525AB340D}" sibTransId="{632037B3-F2DF-4F80-A17A-CF7937437F4A}"/>
    <dgm:cxn modelId="{1E0548EB-B3AA-4ECA-AF76-E73C8834C2A1}" type="presOf" srcId="{39D9CDA3-99F2-4711-94DA-50FD9DC3FE60}" destId="{5C0CEB0D-1D13-487A-B7D4-FEC8FD661D21}" srcOrd="0" destOrd="0" presId="urn:microsoft.com/office/officeart/2005/8/layout/vList2"/>
    <dgm:cxn modelId="{166B11B0-5423-444B-8B4B-425285D101FC}" type="presOf" srcId="{7D7214D7-D23D-494F-A6E0-73C9C17109C1}" destId="{E975DDC8-3140-446C-9B58-991E778C740D}" srcOrd="0" destOrd="0" presId="urn:microsoft.com/office/officeart/2005/8/layout/vList2"/>
    <dgm:cxn modelId="{7BC7829B-5D1C-43E9-980E-F9C4F00AEA16}" type="presOf" srcId="{A3F6E754-B93B-4BED-B1C2-0D32FD88531A}" destId="{7A8EA265-5E69-4737-A729-71D22F306003}" srcOrd="0" destOrd="0" presId="urn:microsoft.com/office/officeart/2005/8/layout/vList2"/>
    <dgm:cxn modelId="{531FF5EB-4271-43EC-B038-EBAE45305FD7}" type="presParOf" srcId="{E975DDC8-3140-446C-9B58-991E778C740D}" destId="{5C0CEB0D-1D13-487A-B7D4-FEC8FD661D21}" srcOrd="0" destOrd="0" presId="urn:microsoft.com/office/officeart/2005/8/layout/vList2"/>
    <dgm:cxn modelId="{20828334-C834-4222-95EF-3615895EF57A}" type="presParOf" srcId="{E975DDC8-3140-446C-9B58-991E778C740D}" destId="{B9215669-B3FC-47EE-BD87-7411805F8608}" srcOrd="1" destOrd="0" presId="urn:microsoft.com/office/officeart/2005/8/layout/vList2"/>
    <dgm:cxn modelId="{00866942-BA86-4489-8F12-77EFA97DB3A9}" type="presParOf" srcId="{E975DDC8-3140-446C-9B58-991E778C740D}" destId="{7A8EA265-5E69-4737-A729-71D22F30600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58A4047-9050-4656-9466-E26C78F669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3715A3C-9E75-413D-AA97-4E8ADDA2B30C}">
      <dgm:prSet/>
      <dgm:spPr/>
      <dgm:t>
        <a:bodyPr/>
        <a:lstStyle/>
        <a:p>
          <a:pPr rtl="0"/>
          <a:r>
            <a:rPr lang="ru-RU" dirty="0" smtClean="0"/>
            <a:t>Оптимальный метод исследования</a:t>
          </a:r>
          <a:endParaRPr lang="ru-RU" dirty="0"/>
        </a:p>
      </dgm:t>
    </dgm:pt>
    <dgm:pt modelId="{8091CC8A-B816-407C-B585-775066394917}" type="parTrans" cxnId="{A2AE9682-F718-4445-A588-34E62EE04FF1}">
      <dgm:prSet/>
      <dgm:spPr/>
      <dgm:t>
        <a:bodyPr/>
        <a:lstStyle/>
        <a:p>
          <a:endParaRPr lang="ru-RU"/>
        </a:p>
      </dgm:t>
    </dgm:pt>
    <dgm:pt modelId="{0ACF0CF2-95AB-4C6E-AB14-B305DE79E41C}" type="sibTrans" cxnId="{A2AE9682-F718-4445-A588-34E62EE04FF1}">
      <dgm:prSet/>
      <dgm:spPr/>
      <dgm:t>
        <a:bodyPr/>
        <a:lstStyle/>
        <a:p>
          <a:endParaRPr lang="ru-RU"/>
        </a:p>
      </dgm:t>
    </dgm:pt>
    <dgm:pt modelId="{0CAA8312-AEE4-42C5-997B-3EA6BAD41BE6}" type="pres">
      <dgm:prSet presAssocID="{F58A4047-9050-4656-9466-E26C78F669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11A906-2B90-4D9F-94CA-DD49AE0FFD4B}" type="pres">
      <dgm:prSet presAssocID="{E3715A3C-9E75-413D-AA97-4E8ADDA2B30C}" presName="parentText" presStyleLbl="node1" presStyleIdx="0" presStyleCnt="1" custLinFactNeighborX="-18919" custLinFactNeighborY="89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FFEAA0-CE03-44EA-A222-CF4AFD1E3959}" type="presOf" srcId="{F58A4047-9050-4656-9466-E26C78F669A1}" destId="{0CAA8312-AEE4-42C5-997B-3EA6BAD41BE6}" srcOrd="0" destOrd="0" presId="urn:microsoft.com/office/officeart/2005/8/layout/vList2"/>
    <dgm:cxn modelId="{A2AE9682-F718-4445-A588-34E62EE04FF1}" srcId="{F58A4047-9050-4656-9466-E26C78F669A1}" destId="{E3715A3C-9E75-413D-AA97-4E8ADDA2B30C}" srcOrd="0" destOrd="0" parTransId="{8091CC8A-B816-407C-B585-775066394917}" sibTransId="{0ACF0CF2-95AB-4C6E-AB14-B305DE79E41C}"/>
    <dgm:cxn modelId="{C91F9463-DAD3-4A2C-AF27-71520DB39888}" type="presOf" srcId="{E3715A3C-9E75-413D-AA97-4E8ADDA2B30C}" destId="{E811A906-2B90-4D9F-94CA-DD49AE0FFD4B}" srcOrd="0" destOrd="0" presId="urn:microsoft.com/office/officeart/2005/8/layout/vList2"/>
    <dgm:cxn modelId="{8A704178-0CB6-476C-953C-8203ECDEDA83}" type="presParOf" srcId="{0CAA8312-AEE4-42C5-997B-3EA6BAD41BE6}" destId="{E811A906-2B90-4D9F-94CA-DD49AE0FFD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363CCAB-ED91-4692-B336-96F81E51E9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33CCF4-BA8E-47DC-8AE7-38DEF95B3934}">
      <dgm:prSet/>
      <dgm:spPr/>
      <dgm:t>
        <a:bodyPr/>
        <a:lstStyle/>
        <a:p>
          <a:pPr rtl="0"/>
          <a:r>
            <a:rPr lang="ru-RU" dirty="0" smtClean="0"/>
            <a:t>Вспомогательный метод, особенно  востребован для регионов с низким уровнем оснащения</a:t>
          </a:r>
          <a:endParaRPr lang="ru-RU" dirty="0"/>
        </a:p>
      </dgm:t>
    </dgm:pt>
    <dgm:pt modelId="{E3D4AD50-F427-4E2A-82B1-7AE0C2500B31}" type="parTrans" cxnId="{60174DEC-4F21-488C-8EFD-A2992FB2F072}">
      <dgm:prSet/>
      <dgm:spPr/>
      <dgm:t>
        <a:bodyPr/>
        <a:lstStyle/>
        <a:p>
          <a:endParaRPr lang="ru-RU"/>
        </a:p>
      </dgm:t>
    </dgm:pt>
    <dgm:pt modelId="{485B04A8-966F-42CF-A04F-2D4AE3291F7B}" type="sibTrans" cxnId="{60174DEC-4F21-488C-8EFD-A2992FB2F072}">
      <dgm:prSet/>
      <dgm:spPr/>
      <dgm:t>
        <a:bodyPr/>
        <a:lstStyle/>
        <a:p>
          <a:endParaRPr lang="ru-RU"/>
        </a:p>
      </dgm:t>
    </dgm:pt>
    <dgm:pt modelId="{FB16482B-758B-4180-8332-B243CAE4075B}" type="pres">
      <dgm:prSet presAssocID="{8363CCAB-ED91-4692-B336-96F81E51E9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9CB210-3C6E-402C-96E0-A0784BF8A829}" type="pres">
      <dgm:prSet presAssocID="{8A33CCF4-BA8E-47DC-8AE7-38DEF95B393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174DEC-4F21-488C-8EFD-A2992FB2F072}" srcId="{8363CCAB-ED91-4692-B336-96F81E51E993}" destId="{8A33CCF4-BA8E-47DC-8AE7-38DEF95B3934}" srcOrd="0" destOrd="0" parTransId="{E3D4AD50-F427-4E2A-82B1-7AE0C2500B31}" sibTransId="{485B04A8-966F-42CF-A04F-2D4AE3291F7B}"/>
    <dgm:cxn modelId="{AECE3929-9C54-4B01-B692-E2FFE64A48DB}" type="presOf" srcId="{8363CCAB-ED91-4692-B336-96F81E51E993}" destId="{FB16482B-758B-4180-8332-B243CAE4075B}" srcOrd="0" destOrd="0" presId="urn:microsoft.com/office/officeart/2005/8/layout/vList2"/>
    <dgm:cxn modelId="{D1B33708-5BBB-4748-8C2D-50AFA49DCCBF}" type="presOf" srcId="{8A33CCF4-BA8E-47DC-8AE7-38DEF95B3934}" destId="{2E9CB210-3C6E-402C-96E0-A0784BF8A829}" srcOrd="0" destOrd="0" presId="urn:microsoft.com/office/officeart/2005/8/layout/vList2"/>
    <dgm:cxn modelId="{77CFA9E6-83AF-4A91-8345-225EFA8913EB}" type="presParOf" srcId="{FB16482B-758B-4180-8332-B243CAE4075B}" destId="{2E9CB210-3C6E-402C-96E0-A0784BF8A8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7AFD28E-AC71-452C-B56F-3D1691F1B7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0F9517-5FC3-49E9-A89D-989239E6CE11}">
      <dgm:prSet/>
      <dgm:spPr/>
      <dgm:t>
        <a:bodyPr/>
        <a:lstStyle/>
        <a:p>
          <a:pPr rtl="0"/>
          <a:r>
            <a:rPr lang="ru-RU" dirty="0" smtClean="0"/>
            <a:t>Идеально точно. Дорого и не доступно для регионов</a:t>
          </a:r>
          <a:endParaRPr lang="ru-RU" dirty="0"/>
        </a:p>
      </dgm:t>
    </dgm:pt>
    <dgm:pt modelId="{76A1586D-991E-429B-9B7C-5F949534375F}" type="parTrans" cxnId="{79DFDE04-5A7E-493D-AD0A-95406E9FC906}">
      <dgm:prSet/>
      <dgm:spPr/>
      <dgm:t>
        <a:bodyPr/>
        <a:lstStyle/>
        <a:p>
          <a:endParaRPr lang="ru-RU"/>
        </a:p>
      </dgm:t>
    </dgm:pt>
    <dgm:pt modelId="{7275F570-A6FE-46B3-B20E-6DD4D28E3918}" type="sibTrans" cxnId="{79DFDE04-5A7E-493D-AD0A-95406E9FC906}">
      <dgm:prSet/>
      <dgm:spPr/>
      <dgm:t>
        <a:bodyPr/>
        <a:lstStyle/>
        <a:p>
          <a:endParaRPr lang="ru-RU"/>
        </a:p>
      </dgm:t>
    </dgm:pt>
    <dgm:pt modelId="{FCD4FD2E-A2AA-4869-BCD5-5DA02AC88A57}" type="pres">
      <dgm:prSet presAssocID="{67AFD28E-AC71-452C-B56F-3D1691F1B7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BE3AA6-5BF2-4959-99C3-DC5032157E36}" type="pres">
      <dgm:prSet presAssocID="{1C0F9517-5FC3-49E9-A89D-989239E6CE11}" presName="parentText" presStyleLbl="node1" presStyleIdx="0" presStyleCnt="1" custScaleX="100000" custLinFactNeighborX="-53138" custLinFactNeighborY="587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FF2439-FDBB-4A5B-840A-D875D639FF8F}" type="presOf" srcId="{67AFD28E-AC71-452C-B56F-3D1691F1B7C4}" destId="{FCD4FD2E-A2AA-4869-BCD5-5DA02AC88A57}" srcOrd="0" destOrd="0" presId="urn:microsoft.com/office/officeart/2005/8/layout/vList2"/>
    <dgm:cxn modelId="{79DFDE04-5A7E-493D-AD0A-95406E9FC906}" srcId="{67AFD28E-AC71-452C-B56F-3D1691F1B7C4}" destId="{1C0F9517-5FC3-49E9-A89D-989239E6CE11}" srcOrd="0" destOrd="0" parTransId="{76A1586D-991E-429B-9B7C-5F949534375F}" sibTransId="{7275F570-A6FE-46B3-B20E-6DD4D28E3918}"/>
    <dgm:cxn modelId="{9AA7FAFB-1825-4510-8DD3-6B55CE732AA4}" type="presOf" srcId="{1C0F9517-5FC3-49E9-A89D-989239E6CE11}" destId="{CDBE3AA6-5BF2-4959-99C3-DC5032157E36}" srcOrd="0" destOrd="0" presId="urn:microsoft.com/office/officeart/2005/8/layout/vList2"/>
    <dgm:cxn modelId="{0628EADE-5EE6-4837-BDBF-BD33D58D3BC9}" type="presParOf" srcId="{FCD4FD2E-A2AA-4869-BCD5-5DA02AC88A57}" destId="{CDBE3AA6-5BF2-4959-99C3-DC5032157E3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1EFBE72-F4F9-4755-A7F6-306AA2A7E5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9E614FA-2C36-4F3B-874B-169934357F92}">
      <dgm:prSet custT="1"/>
      <dgm:spPr/>
      <dgm:t>
        <a:bodyPr/>
        <a:lstStyle/>
        <a:p>
          <a:pPr rtl="0"/>
          <a:r>
            <a:rPr lang="ru-RU" sz="3200" dirty="0" smtClean="0"/>
            <a:t>Как было у нас…</a:t>
          </a:r>
          <a:endParaRPr lang="ru-RU" sz="3200" dirty="0"/>
        </a:p>
      </dgm:t>
    </dgm:pt>
    <dgm:pt modelId="{D77639DB-F7A9-4EA5-87F7-C17324D9AB6C}" type="parTrans" cxnId="{72D0FE2E-BB34-4FEE-B800-187572A00051}">
      <dgm:prSet/>
      <dgm:spPr/>
      <dgm:t>
        <a:bodyPr/>
        <a:lstStyle/>
        <a:p>
          <a:endParaRPr lang="ru-RU"/>
        </a:p>
      </dgm:t>
    </dgm:pt>
    <dgm:pt modelId="{46F3229B-AACC-4796-8381-A154A9F85927}" type="sibTrans" cxnId="{72D0FE2E-BB34-4FEE-B800-187572A00051}">
      <dgm:prSet/>
      <dgm:spPr/>
      <dgm:t>
        <a:bodyPr/>
        <a:lstStyle/>
        <a:p>
          <a:endParaRPr lang="ru-RU"/>
        </a:p>
      </dgm:t>
    </dgm:pt>
    <dgm:pt modelId="{2BDA7EAE-0813-41DC-BAF4-C964BFF711A7}" type="pres">
      <dgm:prSet presAssocID="{D1EFBE72-F4F9-4755-A7F6-306AA2A7E5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D23DB3-6819-4B5D-89E0-2ED4EEBD5E98}" type="pres">
      <dgm:prSet presAssocID="{B9E614FA-2C36-4F3B-874B-169934357F9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550179-7615-414A-BE71-50B73E3F5CB1}" type="presOf" srcId="{D1EFBE72-F4F9-4755-A7F6-306AA2A7E57E}" destId="{2BDA7EAE-0813-41DC-BAF4-C964BFF711A7}" srcOrd="0" destOrd="0" presId="urn:microsoft.com/office/officeart/2005/8/layout/vList2"/>
    <dgm:cxn modelId="{72D0FE2E-BB34-4FEE-B800-187572A00051}" srcId="{D1EFBE72-F4F9-4755-A7F6-306AA2A7E57E}" destId="{B9E614FA-2C36-4F3B-874B-169934357F92}" srcOrd="0" destOrd="0" parTransId="{D77639DB-F7A9-4EA5-87F7-C17324D9AB6C}" sibTransId="{46F3229B-AACC-4796-8381-A154A9F85927}"/>
    <dgm:cxn modelId="{C691DE1B-602C-4DCE-9BCA-16839369F3F2}" type="presOf" srcId="{B9E614FA-2C36-4F3B-874B-169934357F92}" destId="{D6D23DB3-6819-4B5D-89E0-2ED4EEBD5E98}" srcOrd="0" destOrd="0" presId="urn:microsoft.com/office/officeart/2005/8/layout/vList2"/>
    <dgm:cxn modelId="{82CE49F0-46A3-40A2-B0B8-FFF231CD4949}" type="presParOf" srcId="{2BDA7EAE-0813-41DC-BAF4-C964BFF711A7}" destId="{D6D23DB3-6819-4B5D-89E0-2ED4EEBD5E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BCF7A9E-3D3E-4F09-A770-A7C2AE1DFF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9B3D06-6EC3-4EDA-B3EC-625312874BE2}">
      <dgm:prSet custT="1"/>
      <dgm:spPr/>
      <dgm:t>
        <a:bodyPr/>
        <a:lstStyle/>
        <a:p>
          <a:pPr rtl="0"/>
          <a:r>
            <a:rPr lang="ru-RU" sz="1600" dirty="0" smtClean="0"/>
            <a:t>2006 год: технические возможности </a:t>
          </a:r>
          <a:endParaRPr lang="ru-RU" sz="1600" dirty="0"/>
        </a:p>
      </dgm:t>
    </dgm:pt>
    <dgm:pt modelId="{62631D68-A809-452D-8C4A-5F39CBB8E1C8}" type="parTrans" cxnId="{5C586878-1CF8-4F92-8244-221586EA7880}">
      <dgm:prSet/>
      <dgm:spPr/>
      <dgm:t>
        <a:bodyPr/>
        <a:lstStyle/>
        <a:p>
          <a:endParaRPr lang="ru-RU"/>
        </a:p>
      </dgm:t>
    </dgm:pt>
    <dgm:pt modelId="{FCFF70B8-A886-4F5A-8930-76B412E06AC7}" type="sibTrans" cxnId="{5C586878-1CF8-4F92-8244-221586EA7880}">
      <dgm:prSet/>
      <dgm:spPr/>
      <dgm:t>
        <a:bodyPr/>
        <a:lstStyle/>
        <a:p>
          <a:endParaRPr lang="ru-RU"/>
        </a:p>
      </dgm:t>
    </dgm:pt>
    <dgm:pt modelId="{EA3E0B83-D4CC-4055-9E30-CAEF38E849D8}" type="pres">
      <dgm:prSet presAssocID="{3BCF7A9E-3D3E-4F09-A770-A7C2AE1DFF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F4B068-FC1B-44E5-9B24-FEFFCDB9375C}" type="pres">
      <dgm:prSet presAssocID="{329B3D06-6EC3-4EDA-B3EC-625312874BE2}" presName="parentText" presStyleLbl="node1" presStyleIdx="0" presStyleCnt="1" custScaleY="23949" custLinFactY="-88011" custLinFactNeighborX="1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3F21C7-CDC5-4976-8095-4F04B390B03A}" type="presOf" srcId="{329B3D06-6EC3-4EDA-B3EC-625312874BE2}" destId="{13F4B068-FC1B-44E5-9B24-FEFFCDB9375C}" srcOrd="0" destOrd="0" presId="urn:microsoft.com/office/officeart/2005/8/layout/vList2"/>
    <dgm:cxn modelId="{21245625-F1C1-4366-A25B-C09AAEDBF03F}" type="presOf" srcId="{3BCF7A9E-3D3E-4F09-A770-A7C2AE1DFF93}" destId="{EA3E0B83-D4CC-4055-9E30-CAEF38E849D8}" srcOrd="0" destOrd="0" presId="urn:microsoft.com/office/officeart/2005/8/layout/vList2"/>
    <dgm:cxn modelId="{5C586878-1CF8-4F92-8244-221586EA7880}" srcId="{3BCF7A9E-3D3E-4F09-A770-A7C2AE1DFF93}" destId="{329B3D06-6EC3-4EDA-B3EC-625312874BE2}" srcOrd="0" destOrd="0" parTransId="{62631D68-A809-452D-8C4A-5F39CBB8E1C8}" sibTransId="{FCFF70B8-A886-4F5A-8930-76B412E06AC7}"/>
    <dgm:cxn modelId="{328D50A9-6BC2-46FA-9AAE-0B8DB691A1FC}" type="presParOf" srcId="{EA3E0B83-D4CC-4055-9E30-CAEF38E849D8}" destId="{13F4B068-FC1B-44E5-9B24-FEFFCDB937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71AF30-976B-4243-8FAD-30FD0AB4841A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03BC5816-3288-41BD-BBD5-EDDE4079AF84}">
      <dgm:prSet custT="1"/>
      <dgm:spPr/>
      <dgm:t>
        <a:bodyPr/>
        <a:lstStyle/>
        <a:p>
          <a:pPr rtl="0"/>
          <a:r>
            <a:rPr lang="ru-RU" sz="1400" b="1" dirty="0" smtClean="0"/>
            <a:t>Кондратенко Ольга Владимировна </a:t>
          </a:r>
        </a:p>
        <a:p>
          <a:pPr rtl="0"/>
          <a:r>
            <a:rPr lang="ru-RU" sz="1200" dirty="0" smtClean="0"/>
            <a:t>Доцент кафедры общей и клинической микробиологии, иммунологии и аллергологии ФГБОУ ВО Самарский </a:t>
          </a:r>
          <a:r>
            <a:rPr lang="ru-RU" sz="1200" dirty="0" err="1" smtClean="0"/>
            <a:t>госудраственный</a:t>
          </a:r>
          <a:r>
            <a:rPr lang="ru-RU" sz="1200" dirty="0" smtClean="0"/>
            <a:t> медицинский университет МЗ РФ, врач-бактериолог Микробиологического отдела КДЛ Клиник </a:t>
          </a:r>
          <a:r>
            <a:rPr lang="ru-RU" sz="1200" dirty="0" err="1" smtClean="0"/>
            <a:t>СамГМУ</a:t>
          </a:r>
          <a:r>
            <a:rPr lang="ru-RU" sz="1200" dirty="0" smtClean="0"/>
            <a:t>, к.м.н.</a:t>
          </a:r>
        </a:p>
        <a:p>
          <a:pPr rtl="0"/>
          <a:r>
            <a:rPr lang="ru-RU" sz="1400" b="1" dirty="0" err="1" smtClean="0"/>
            <a:t>Лямин</a:t>
          </a:r>
          <a:r>
            <a:rPr lang="ru-RU" sz="1400" b="1" dirty="0" smtClean="0"/>
            <a:t> Артем Викторович</a:t>
          </a:r>
        </a:p>
        <a:p>
          <a:pPr rtl="0"/>
          <a:r>
            <a:rPr lang="ru-RU" sz="1200" dirty="0" smtClean="0"/>
            <a:t>Доцент кафедры общей и клинической микробиологии, иммунологии и аллергологии ФГБОУ ВО Самарский </a:t>
          </a:r>
          <a:r>
            <a:rPr lang="ru-RU" sz="1200" dirty="0" err="1" smtClean="0"/>
            <a:t>госудраственный</a:t>
          </a:r>
          <a:r>
            <a:rPr lang="ru-RU" sz="1200" dirty="0" smtClean="0"/>
            <a:t> медицинский университет МЗ РФ, врач-бактериолог Микробиологического отдела КДЛ Клиник </a:t>
          </a:r>
          <a:r>
            <a:rPr lang="ru-RU" sz="1200" dirty="0" err="1" smtClean="0"/>
            <a:t>СамГМУ</a:t>
          </a:r>
          <a:r>
            <a:rPr lang="ru-RU" sz="1200" dirty="0" smtClean="0"/>
            <a:t>, к.м.н.</a:t>
          </a:r>
          <a:endParaRPr lang="ru-RU" sz="1200" dirty="0"/>
        </a:p>
      </dgm:t>
    </dgm:pt>
    <dgm:pt modelId="{F89D60E5-18EC-4A9F-8C18-E80BAC65227C}" type="parTrans" cxnId="{0DE911E7-198C-4B9E-A0AC-57992BB42A96}">
      <dgm:prSet/>
      <dgm:spPr/>
      <dgm:t>
        <a:bodyPr/>
        <a:lstStyle/>
        <a:p>
          <a:endParaRPr lang="ru-RU"/>
        </a:p>
      </dgm:t>
    </dgm:pt>
    <dgm:pt modelId="{29D4B0FE-BCD2-4DDC-A432-D8E4FDDB250F}" type="sibTrans" cxnId="{0DE911E7-198C-4B9E-A0AC-57992BB42A96}">
      <dgm:prSet/>
      <dgm:spPr/>
      <dgm:t>
        <a:bodyPr/>
        <a:lstStyle/>
        <a:p>
          <a:endParaRPr lang="ru-RU"/>
        </a:p>
      </dgm:t>
    </dgm:pt>
    <dgm:pt modelId="{FCB9EFB3-D607-4B68-948D-49F1E1A09260}" type="pres">
      <dgm:prSet presAssocID="{2971AF30-976B-4243-8FAD-30FD0AB484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A7EB60-5E49-44DD-8228-23CA30DFA095}" type="pres">
      <dgm:prSet presAssocID="{03BC5816-3288-41BD-BBD5-EDDE4079AF84}" presName="parentText" presStyleLbl="node1" presStyleIdx="0" presStyleCnt="1" custLinFactY="-100000" custLinFactNeighborX="18000" custLinFactNeighborY="-1071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77AD59-2405-4C00-BC07-624B11F311F3}" type="presOf" srcId="{2971AF30-976B-4243-8FAD-30FD0AB4841A}" destId="{FCB9EFB3-D607-4B68-948D-49F1E1A09260}" srcOrd="0" destOrd="0" presId="urn:microsoft.com/office/officeart/2005/8/layout/vList2"/>
    <dgm:cxn modelId="{0DE911E7-198C-4B9E-A0AC-57992BB42A96}" srcId="{2971AF30-976B-4243-8FAD-30FD0AB4841A}" destId="{03BC5816-3288-41BD-BBD5-EDDE4079AF84}" srcOrd="0" destOrd="0" parTransId="{F89D60E5-18EC-4A9F-8C18-E80BAC65227C}" sibTransId="{29D4B0FE-BCD2-4DDC-A432-D8E4FDDB250F}"/>
    <dgm:cxn modelId="{E973D045-D2ED-4536-A095-585156DA57ED}" type="presOf" srcId="{03BC5816-3288-41BD-BBD5-EDDE4079AF84}" destId="{E6A7EB60-5E49-44DD-8228-23CA30DFA095}" srcOrd="0" destOrd="0" presId="urn:microsoft.com/office/officeart/2005/8/layout/vList2"/>
    <dgm:cxn modelId="{CC0CA0C8-B191-49BE-8147-71FD9BAAD37C}" type="presParOf" srcId="{FCB9EFB3-D607-4B68-948D-49F1E1A09260}" destId="{E6A7EB60-5E49-44DD-8228-23CA30DFA0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81C25F7-77F1-4DF4-A222-B79BE86DF4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14B217-08B9-4944-B2A3-6476FAA9AE99}">
      <dgm:prSet custT="1"/>
      <dgm:spPr/>
      <dgm:t>
        <a:bodyPr/>
        <a:lstStyle/>
        <a:p>
          <a:pPr rtl="0"/>
          <a:r>
            <a:rPr lang="ru-RU" sz="1800" smtClean="0"/>
            <a:t>2014</a:t>
          </a:r>
          <a:endParaRPr lang="ru-RU" sz="1800" dirty="0"/>
        </a:p>
      </dgm:t>
    </dgm:pt>
    <dgm:pt modelId="{4E122F6C-4C4B-4C4B-B2B4-91A68E8AC1F0}" type="parTrans" cxnId="{B0A8498E-1AE3-43F5-BA18-88BBEB003D18}">
      <dgm:prSet/>
      <dgm:spPr/>
      <dgm:t>
        <a:bodyPr/>
        <a:lstStyle/>
        <a:p>
          <a:endParaRPr lang="ru-RU"/>
        </a:p>
      </dgm:t>
    </dgm:pt>
    <dgm:pt modelId="{8EF0E7D9-2E4D-4E62-8E85-A2B37DCC1AAF}" type="sibTrans" cxnId="{B0A8498E-1AE3-43F5-BA18-88BBEB003D18}">
      <dgm:prSet/>
      <dgm:spPr/>
      <dgm:t>
        <a:bodyPr/>
        <a:lstStyle/>
        <a:p>
          <a:endParaRPr lang="ru-RU"/>
        </a:p>
      </dgm:t>
    </dgm:pt>
    <dgm:pt modelId="{9B3F3641-9688-491E-8C84-DFDC3F64A8DA}" type="pres">
      <dgm:prSet presAssocID="{781C25F7-77F1-4DF4-A222-B79BE86DF4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71712-1B59-4F3A-949E-0A495BB61518}" type="pres">
      <dgm:prSet presAssocID="{C714B217-08B9-4944-B2A3-6476FAA9AE99}" presName="parentText" presStyleLbl="node1" presStyleIdx="0" presStyleCnt="1" custScaleX="14000" custScaleY="32264" custLinFactY="-65823" custLinFactNeighborX="-419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A8498E-1AE3-43F5-BA18-88BBEB003D18}" srcId="{781C25F7-77F1-4DF4-A222-B79BE86DF4F6}" destId="{C714B217-08B9-4944-B2A3-6476FAA9AE99}" srcOrd="0" destOrd="0" parTransId="{4E122F6C-4C4B-4C4B-B2B4-91A68E8AC1F0}" sibTransId="{8EF0E7D9-2E4D-4E62-8E85-A2B37DCC1AAF}"/>
    <dgm:cxn modelId="{714603A3-B539-43AA-A4D1-FBC9D0115B80}" type="presOf" srcId="{781C25F7-77F1-4DF4-A222-B79BE86DF4F6}" destId="{9B3F3641-9688-491E-8C84-DFDC3F64A8DA}" srcOrd="0" destOrd="0" presId="urn:microsoft.com/office/officeart/2005/8/layout/vList2"/>
    <dgm:cxn modelId="{33710CE2-8D46-4CC9-AE22-A390862975EC}" type="presOf" srcId="{C714B217-08B9-4944-B2A3-6476FAA9AE99}" destId="{7B971712-1B59-4F3A-949E-0A495BB61518}" srcOrd="0" destOrd="0" presId="urn:microsoft.com/office/officeart/2005/8/layout/vList2"/>
    <dgm:cxn modelId="{2638929B-9F13-466D-B4DE-178FBC8BD904}" type="presParOf" srcId="{9B3F3641-9688-491E-8C84-DFDC3F64A8DA}" destId="{7B971712-1B59-4F3A-949E-0A495BB615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81C25F7-77F1-4DF4-A222-B79BE86DF4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14B217-08B9-4944-B2A3-6476FAA9AE99}">
      <dgm:prSet custT="1"/>
      <dgm:spPr/>
      <dgm:t>
        <a:bodyPr/>
        <a:lstStyle/>
        <a:p>
          <a:pPr rtl="0"/>
          <a:r>
            <a:rPr lang="ru-RU" sz="1800" dirty="0" smtClean="0"/>
            <a:t>2015</a:t>
          </a:r>
          <a:endParaRPr lang="ru-RU" sz="1800" dirty="0"/>
        </a:p>
      </dgm:t>
    </dgm:pt>
    <dgm:pt modelId="{4E122F6C-4C4B-4C4B-B2B4-91A68E8AC1F0}" type="parTrans" cxnId="{B0A8498E-1AE3-43F5-BA18-88BBEB003D18}">
      <dgm:prSet/>
      <dgm:spPr/>
      <dgm:t>
        <a:bodyPr/>
        <a:lstStyle/>
        <a:p>
          <a:endParaRPr lang="ru-RU"/>
        </a:p>
      </dgm:t>
    </dgm:pt>
    <dgm:pt modelId="{8EF0E7D9-2E4D-4E62-8E85-A2B37DCC1AAF}" type="sibTrans" cxnId="{B0A8498E-1AE3-43F5-BA18-88BBEB003D18}">
      <dgm:prSet/>
      <dgm:spPr/>
      <dgm:t>
        <a:bodyPr/>
        <a:lstStyle/>
        <a:p>
          <a:endParaRPr lang="ru-RU"/>
        </a:p>
      </dgm:t>
    </dgm:pt>
    <dgm:pt modelId="{9B3F3641-9688-491E-8C84-DFDC3F64A8DA}" type="pres">
      <dgm:prSet presAssocID="{781C25F7-77F1-4DF4-A222-B79BE86DF4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71712-1B59-4F3A-949E-0A495BB61518}" type="pres">
      <dgm:prSet presAssocID="{C714B217-08B9-4944-B2A3-6476FAA9AE99}" presName="parentText" presStyleLbl="node1" presStyleIdx="0" presStyleCnt="1" custScaleX="14000" custScaleY="32264" custLinFactY="-65823" custLinFactNeighborX="-419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485E8E-1892-421B-AECD-735A84F6D0A2}" type="presOf" srcId="{781C25F7-77F1-4DF4-A222-B79BE86DF4F6}" destId="{9B3F3641-9688-491E-8C84-DFDC3F64A8DA}" srcOrd="0" destOrd="0" presId="urn:microsoft.com/office/officeart/2005/8/layout/vList2"/>
    <dgm:cxn modelId="{B0A8498E-1AE3-43F5-BA18-88BBEB003D18}" srcId="{781C25F7-77F1-4DF4-A222-B79BE86DF4F6}" destId="{C714B217-08B9-4944-B2A3-6476FAA9AE99}" srcOrd="0" destOrd="0" parTransId="{4E122F6C-4C4B-4C4B-B2B4-91A68E8AC1F0}" sibTransId="{8EF0E7D9-2E4D-4E62-8E85-A2B37DCC1AAF}"/>
    <dgm:cxn modelId="{D056E626-CD4E-4435-9CB3-F00C15E5AFFF}" type="presOf" srcId="{C714B217-08B9-4944-B2A3-6476FAA9AE99}" destId="{7B971712-1B59-4F3A-949E-0A495BB61518}" srcOrd="0" destOrd="0" presId="urn:microsoft.com/office/officeart/2005/8/layout/vList2"/>
    <dgm:cxn modelId="{7C8D21D8-9F83-4D85-8D1E-D8814E506677}" type="presParOf" srcId="{9B3F3641-9688-491E-8C84-DFDC3F64A8DA}" destId="{7B971712-1B59-4F3A-949E-0A495BB615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81C25F7-77F1-4DF4-A222-B79BE86DF4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14B217-08B9-4944-B2A3-6476FAA9AE99}">
      <dgm:prSet custT="1"/>
      <dgm:spPr/>
      <dgm:t>
        <a:bodyPr/>
        <a:lstStyle/>
        <a:p>
          <a:pPr rtl="0"/>
          <a:r>
            <a:rPr lang="ru-RU" sz="1800" dirty="0" smtClean="0"/>
            <a:t>2016</a:t>
          </a:r>
          <a:endParaRPr lang="ru-RU" sz="1800" dirty="0"/>
        </a:p>
      </dgm:t>
    </dgm:pt>
    <dgm:pt modelId="{4E122F6C-4C4B-4C4B-B2B4-91A68E8AC1F0}" type="parTrans" cxnId="{B0A8498E-1AE3-43F5-BA18-88BBEB003D18}">
      <dgm:prSet/>
      <dgm:spPr/>
      <dgm:t>
        <a:bodyPr/>
        <a:lstStyle/>
        <a:p>
          <a:endParaRPr lang="ru-RU"/>
        </a:p>
      </dgm:t>
    </dgm:pt>
    <dgm:pt modelId="{8EF0E7D9-2E4D-4E62-8E85-A2B37DCC1AAF}" type="sibTrans" cxnId="{B0A8498E-1AE3-43F5-BA18-88BBEB003D18}">
      <dgm:prSet/>
      <dgm:spPr/>
      <dgm:t>
        <a:bodyPr/>
        <a:lstStyle/>
        <a:p>
          <a:endParaRPr lang="ru-RU"/>
        </a:p>
      </dgm:t>
    </dgm:pt>
    <dgm:pt modelId="{9B3F3641-9688-491E-8C84-DFDC3F64A8DA}" type="pres">
      <dgm:prSet presAssocID="{781C25F7-77F1-4DF4-A222-B79BE86DF4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71712-1B59-4F3A-949E-0A495BB61518}" type="pres">
      <dgm:prSet presAssocID="{C714B217-08B9-4944-B2A3-6476FAA9AE99}" presName="parentText" presStyleLbl="node1" presStyleIdx="0" presStyleCnt="1" custScaleX="14000" custScaleY="32264" custLinFactY="-65823" custLinFactNeighborX="-419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A8498E-1AE3-43F5-BA18-88BBEB003D18}" srcId="{781C25F7-77F1-4DF4-A222-B79BE86DF4F6}" destId="{C714B217-08B9-4944-B2A3-6476FAA9AE99}" srcOrd="0" destOrd="0" parTransId="{4E122F6C-4C4B-4C4B-B2B4-91A68E8AC1F0}" sibTransId="{8EF0E7D9-2E4D-4E62-8E85-A2B37DCC1AAF}"/>
    <dgm:cxn modelId="{3197778D-E0F6-47FF-A8DD-E577B0CDA8F3}" type="presOf" srcId="{781C25F7-77F1-4DF4-A222-B79BE86DF4F6}" destId="{9B3F3641-9688-491E-8C84-DFDC3F64A8DA}" srcOrd="0" destOrd="0" presId="urn:microsoft.com/office/officeart/2005/8/layout/vList2"/>
    <dgm:cxn modelId="{A0D0B9C3-1E05-4FEB-A54D-1635DB2FD476}" type="presOf" srcId="{C714B217-08B9-4944-B2A3-6476FAA9AE99}" destId="{7B971712-1B59-4F3A-949E-0A495BB61518}" srcOrd="0" destOrd="0" presId="urn:microsoft.com/office/officeart/2005/8/layout/vList2"/>
    <dgm:cxn modelId="{A0E76E9C-DD8F-446B-B7A9-336E2C7F0F9A}" type="presParOf" srcId="{9B3F3641-9688-491E-8C84-DFDC3F64A8DA}" destId="{7B971712-1B59-4F3A-949E-0A495BB615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DB68FD0-9482-43C7-9ABB-7C53F1C4D2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B5A55BE-4C55-473A-BC33-BABFC6C67343}">
      <dgm:prSet custT="1"/>
      <dgm:spPr/>
      <dgm:t>
        <a:bodyPr/>
        <a:lstStyle/>
        <a:p>
          <a:pPr rtl="0"/>
          <a:r>
            <a:rPr lang="ru-RU" sz="2800" smtClean="0"/>
            <a:t>Что есть сегодня…</a:t>
          </a:r>
          <a:endParaRPr lang="ru-RU" sz="2800"/>
        </a:p>
      </dgm:t>
    </dgm:pt>
    <dgm:pt modelId="{7876FCBC-F407-4EFB-956E-A57B78A5C9EC}" type="parTrans" cxnId="{033DF443-8260-4C1E-B4EF-D1218553ACBD}">
      <dgm:prSet/>
      <dgm:spPr/>
      <dgm:t>
        <a:bodyPr/>
        <a:lstStyle/>
        <a:p>
          <a:endParaRPr lang="ru-RU"/>
        </a:p>
      </dgm:t>
    </dgm:pt>
    <dgm:pt modelId="{645F76DF-398F-4B65-B8D8-CAC47FFE6B25}" type="sibTrans" cxnId="{033DF443-8260-4C1E-B4EF-D1218553ACBD}">
      <dgm:prSet/>
      <dgm:spPr/>
      <dgm:t>
        <a:bodyPr/>
        <a:lstStyle/>
        <a:p>
          <a:endParaRPr lang="ru-RU"/>
        </a:p>
      </dgm:t>
    </dgm:pt>
    <dgm:pt modelId="{11964310-F0AE-482C-9F87-51065DC4ADBC}" type="pres">
      <dgm:prSet presAssocID="{7DB68FD0-9482-43C7-9ABB-7C53F1C4D2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E0649-B3BC-40ED-B8C8-8E84AB221189}" type="pres">
      <dgm:prSet presAssocID="{AB5A55BE-4C55-473A-BC33-BABFC6C673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9E61D-FF90-462C-880A-D607D6461C7F}" type="presOf" srcId="{7DB68FD0-9482-43C7-9ABB-7C53F1C4D29E}" destId="{11964310-F0AE-482C-9F87-51065DC4ADBC}" srcOrd="0" destOrd="0" presId="urn:microsoft.com/office/officeart/2005/8/layout/vList2"/>
    <dgm:cxn modelId="{0405E84E-2991-447A-AF6D-C503466F2A08}" type="presOf" srcId="{AB5A55BE-4C55-473A-BC33-BABFC6C67343}" destId="{3B0E0649-B3BC-40ED-B8C8-8E84AB221189}" srcOrd="0" destOrd="0" presId="urn:microsoft.com/office/officeart/2005/8/layout/vList2"/>
    <dgm:cxn modelId="{033DF443-8260-4C1E-B4EF-D1218553ACBD}" srcId="{7DB68FD0-9482-43C7-9ABB-7C53F1C4D29E}" destId="{AB5A55BE-4C55-473A-BC33-BABFC6C67343}" srcOrd="0" destOrd="0" parTransId="{7876FCBC-F407-4EFB-956E-A57B78A5C9EC}" sibTransId="{645F76DF-398F-4B65-B8D8-CAC47FFE6B25}"/>
    <dgm:cxn modelId="{F22794D7-DB6F-481C-B408-A77619E29F4E}" type="presParOf" srcId="{11964310-F0AE-482C-9F87-51065DC4ADBC}" destId="{3B0E0649-B3BC-40ED-B8C8-8E84AB2211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81C25F7-77F1-4DF4-A222-B79BE86DF4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14B217-08B9-4944-B2A3-6476FAA9AE99}">
      <dgm:prSet custT="1"/>
      <dgm:spPr/>
      <dgm:t>
        <a:bodyPr/>
        <a:lstStyle/>
        <a:p>
          <a:pPr rtl="0"/>
          <a:r>
            <a:rPr lang="ru-RU" sz="1600" b="1" dirty="0" smtClean="0"/>
            <a:t>2017 </a:t>
          </a:r>
          <a:r>
            <a:rPr lang="ru-RU" sz="1600" b="0" dirty="0" smtClean="0"/>
            <a:t>Проект «Поиск гена </a:t>
          </a:r>
          <a:r>
            <a:rPr lang="en-US" sz="1600" b="0" i="1" dirty="0" smtClean="0"/>
            <a:t>Burkholderia cepacia complex</a:t>
          </a:r>
          <a:r>
            <a:rPr lang="ru-RU" sz="1600" b="0" i="1" dirty="0" smtClean="0"/>
            <a:t> </a:t>
          </a:r>
          <a:r>
            <a:rPr lang="ru-RU" sz="1600" b="0" dirty="0" smtClean="0"/>
            <a:t>методом ПЦР в </a:t>
          </a:r>
          <a:r>
            <a:rPr lang="ru-RU" sz="1600" b="0" dirty="0" err="1" smtClean="0"/>
            <a:t>нативной</a:t>
          </a:r>
          <a:r>
            <a:rPr lang="ru-RU" sz="1600" b="0" dirty="0" smtClean="0"/>
            <a:t> мокроте»</a:t>
          </a:r>
        </a:p>
        <a:p>
          <a:r>
            <a:rPr lang="ru-RU" sz="1100" b="0" dirty="0" smtClean="0"/>
            <a:t>при финансовой поддержке Благотворительного Фонда «Острова» (Санкт-Петербург)</a:t>
          </a:r>
        </a:p>
      </dgm:t>
    </dgm:pt>
    <dgm:pt modelId="{4E122F6C-4C4B-4C4B-B2B4-91A68E8AC1F0}" type="parTrans" cxnId="{B0A8498E-1AE3-43F5-BA18-88BBEB003D18}">
      <dgm:prSet/>
      <dgm:spPr/>
      <dgm:t>
        <a:bodyPr/>
        <a:lstStyle/>
        <a:p>
          <a:endParaRPr lang="ru-RU"/>
        </a:p>
      </dgm:t>
    </dgm:pt>
    <dgm:pt modelId="{8EF0E7D9-2E4D-4E62-8E85-A2B37DCC1AAF}" type="sibTrans" cxnId="{B0A8498E-1AE3-43F5-BA18-88BBEB003D18}">
      <dgm:prSet/>
      <dgm:spPr/>
      <dgm:t>
        <a:bodyPr/>
        <a:lstStyle/>
        <a:p>
          <a:endParaRPr lang="ru-RU"/>
        </a:p>
      </dgm:t>
    </dgm:pt>
    <dgm:pt modelId="{9B3F3641-9688-491E-8C84-DFDC3F64A8DA}" type="pres">
      <dgm:prSet presAssocID="{781C25F7-77F1-4DF4-A222-B79BE86DF4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71712-1B59-4F3A-949E-0A495BB61518}" type="pres">
      <dgm:prSet presAssocID="{C714B217-08B9-4944-B2A3-6476FAA9AE99}" presName="parentText" presStyleLbl="node1" presStyleIdx="0" presStyleCnt="1" custScaleX="100000" custScaleY="62205" custLinFactY="-65823" custLinFactNeighborX="-419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A8498E-1AE3-43F5-BA18-88BBEB003D18}" srcId="{781C25F7-77F1-4DF4-A222-B79BE86DF4F6}" destId="{C714B217-08B9-4944-B2A3-6476FAA9AE99}" srcOrd="0" destOrd="0" parTransId="{4E122F6C-4C4B-4C4B-B2B4-91A68E8AC1F0}" sibTransId="{8EF0E7D9-2E4D-4E62-8E85-A2B37DCC1AAF}"/>
    <dgm:cxn modelId="{F253BA1D-1379-4D27-8E5E-6ACAB4CC1D9E}" type="presOf" srcId="{781C25F7-77F1-4DF4-A222-B79BE86DF4F6}" destId="{9B3F3641-9688-491E-8C84-DFDC3F64A8DA}" srcOrd="0" destOrd="0" presId="urn:microsoft.com/office/officeart/2005/8/layout/vList2"/>
    <dgm:cxn modelId="{BA2F626F-3454-43DF-B21B-C594326477E1}" type="presOf" srcId="{C714B217-08B9-4944-B2A3-6476FAA9AE99}" destId="{7B971712-1B59-4F3A-949E-0A495BB61518}" srcOrd="0" destOrd="0" presId="urn:microsoft.com/office/officeart/2005/8/layout/vList2"/>
    <dgm:cxn modelId="{3B035ECD-4D10-42B7-BE0B-CC088EC10A2B}" type="presParOf" srcId="{9B3F3641-9688-491E-8C84-DFDC3F64A8DA}" destId="{7B971712-1B59-4F3A-949E-0A495BB61518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FFA56E1-CB2F-405C-B046-4E245DA8A6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6D64FBD-6C39-4C87-997A-5A72F87D5716}">
      <dgm:prSet/>
      <dgm:spPr/>
      <dgm:t>
        <a:bodyPr/>
        <a:lstStyle/>
        <a:p>
          <a:pPr rtl="0"/>
          <a:r>
            <a:rPr lang="ru-RU" smtClean="0"/>
            <a:t>Динамика структуры возбудителей у пациентов  Самарской области</a:t>
          </a:r>
          <a:endParaRPr lang="ru-RU"/>
        </a:p>
      </dgm:t>
    </dgm:pt>
    <dgm:pt modelId="{360E7920-4738-4BFF-8443-784169608411}" type="parTrans" cxnId="{4DDBF619-18FF-4139-9502-368BC71F9E2F}">
      <dgm:prSet/>
      <dgm:spPr/>
      <dgm:t>
        <a:bodyPr/>
        <a:lstStyle/>
        <a:p>
          <a:endParaRPr lang="ru-RU"/>
        </a:p>
      </dgm:t>
    </dgm:pt>
    <dgm:pt modelId="{4DCFC806-C304-4619-A673-288CB5E0C755}" type="sibTrans" cxnId="{4DDBF619-18FF-4139-9502-368BC71F9E2F}">
      <dgm:prSet/>
      <dgm:spPr/>
      <dgm:t>
        <a:bodyPr/>
        <a:lstStyle/>
        <a:p>
          <a:endParaRPr lang="ru-RU"/>
        </a:p>
      </dgm:t>
    </dgm:pt>
    <dgm:pt modelId="{B8C971B7-8A67-4652-8A3E-756A29E4966B}" type="pres">
      <dgm:prSet presAssocID="{AFFA56E1-CB2F-405C-B046-4E245DA8A6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386271-F8CF-4716-8B88-596C9AC448F2}" type="pres">
      <dgm:prSet presAssocID="{76D64FBD-6C39-4C87-997A-5A72F87D5716}" presName="parentText" presStyleLbl="node1" presStyleIdx="0" presStyleCnt="1" custLinFactNeighborX="-3374" custLinFactNeighborY="-81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0991FC-BE54-43D9-B4B8-273FE28307B7}" type="presOf" srcId="{AFFA56E1-CB2F-405C-B046-4E245DA8A628}" destId="{B8C971B7-8A67-4652-8A3E-756A29E4966B}" srcOrd="0" destOrd="0" presId="urn:microsoft.com/office/officeart/2005/8/layout/vList2"/>
    <dgm:cxn modelId="{24697119-31D0-445F-8416-0915F49C724B}" type="presOf" srcId="{76D64FBD-6C39-4C87-997A-5A72F87D5716}" destId="{E6386271-F8CF-4716-8B88-596C9AC448F2}" srcOrd="0" destOrd="0" presId="urn:microsoft.com/office/officeart/2005/8/layout/vList2"/>
    <dgm:cxn modelId="{4DDBF619-18FF-4139-9502-368BC71F9E2F}" srcId="{AFFA56E1-CB2F-405C-B046-4E245DA8A628}" destId="{76D64FBD-6C39-4C87-997A-5A72F87D5716}" srcOrd="0" destOrd="0" parTransId="{360E7920-4738-4BFF-8443-784169608411}" sibTransId="{4DCFC806-C304-4619-A673-288CB5E0C755}"/>
    <dgm:cxn modelId="{84DBA18D-1653-4982-B74D-66A307C87FD8}" type="presParOf" srcId="{B8C971B7-8A67-4652-8A3E-756A29E4966B}" destId="{E6386271-F8CF-4716-8B88-596C9AC448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B96EB29-9720-4464-B66B-2141D75FB1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442672-AC1F-442C-97EE-1141744A28B5}">
      <dgm:prSet/>
      <dgm:spPr/>
      <dgm:t>
        <a:bodyPr/>
        <a:lstStyle/>
        <a:p>
          <a:pPr rtl="0"/>
          <a:r>
            <a:rPr lang="ru-RU" dirty="0" smtClean="0"/>
            <a:t>Структура возбудителей у пациентов Самарской области (на 2016 год)</a:t>
          </a:r>
          <a:endParaRPr lang="ru-RU" dirty="0"/>
        </a:p>
      </dgm:t>
    </dgm:pt>
    <dgm:pt modelId="{8913BC11-6E73-4045-A09C-BCF854857119}" type="parTrans" cxnId="{148C6DD3-12C1-4B7A-8E66-71E645A80190}">
      <dgm:prSet/>
      <dgm:spPr/>
      <dgm:t>
        <a:bodyPr/>
        <a:lstStyle/>
        <a:p>
          <a:endParaRPr lang="ru-RU"/>
        </a:p>
      </dgm:t>
    </dgm:pt>
    <dgm:pt modelId="{0B5A29E2-6891-469A-B96C-928774DBF84D}" type="sibTrans" cxnId="{148C6DD3-12C1-4B7A-8E66-71E645A80190}">
      <dgm:prSet/>
      <dgm:spPr/>
      <dgm:t>
        <a:bodyPr/>
        <a:lstStyle/>
        <a:p>
          <a:endParaRPr lang="ru-RU"/>
        </a:p>
      </dgm:t>
    </dgm:pt>
    <dgm:pt modelId="{11A462E4-B748-4928-BA56-A08A4EDECACD}" type="pres">
      <dgm:prSet presAssocID="{DB96EB29-9720-4464-B66B-2141D75FB1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AE0345-71F5-478B-A69B-8803FDD0FB88}" type="pres">
      <dgm:prSet presAssocID="{9C442672-AC1F-442C-97EE-1141744A28B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C6DD3-12C1-4B7A-8E66-71E645A80190}" srcId="{DB96EB29-9720-4464-B66B-2141D75FB138}" destId="{9C442672-AC1F-442C-97EE-1141744A28B5}" srcOrd="0" destOrd="0" parTransId="{8913BC11-6E73-4045-A09C-BCF854857119}" sibTransId="{0B5A29E2-6891-469A-B96C-928774DBF84D}"/>
    <dgm:cxn modelId="{942D1B9B-5426-4CB3-BDAA-2C404ABF9644}" type="presOf" srcId="{DB96EB29-9720-4464-B66B-2141D75FB138}" destId="{11A462E4-B748-4928-BA56-A08A4EDECACD}" srcOrd="0" destOrd="0" presId="urn:microsoft.com/office/officeart/2005/8/layout/vList2"/>
    <dgm:cxn modelId="{0BE8E213-13EC-4416-99EB-0919EE5321A7}" type="presOf" srcId="{9C442672-AC1F-442C-97EE-1141744A28B5}" destId="{E9AE0345-71F5-478B-A69B-8803FDD0FB88}" srcOrd="0" destOrd="0" presId="urn:microsoft.com/office/officeart/2005/8/layout/vList2"/>
    <dgm:cxn modelId="{456F14BA-50D8-4489-B7B6-7BB5299F4BFD}" type="presParOf" srcId="{11A462E4-B748-4928-BA56-A08A4EDECACD}" destId="{E9AE0345-71F5-478B-A69B-8803FDD0FB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F889C52-1CD6-4035-A6D4-754ABB5F57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A1A0764-8291-41AC-827D-2B7A9ABF965B}">
      <dgm:prSet custT="1"/>
      <dgm:spPr/>
      <dgm:t>
        <a:bodyPr/>
        <a:lstStyle/>
        <a:p>
          <a:pPr rtl="0"/>
          <a:r>
            <a:rPr lang="ru-RU" sz="2800" smtClean="0"/>
            <a:t>Что мы делаем сегодня для пациентов</a:t>
          </a:r>
          <a:endParaRPr lang="ru-RU" sz="2800"/>
        </a:p>
      </dgm:t>
    </dgm:pt>
    <dgm:pt modelId="{4442549D-7B99-4F8B-8DBF-23928AC324FA}" type="parTrans" cxnId="{87D2811E-DC95-43D4-8BC3-1168E05076F3}">
      <dgm:prSet/>
      <dgm:spPr/>
      <dgm:t>
        <a:bodyPr/>
        <a:lstStyle/>
        <a:p>
          <a:endParaRPr lang="ru-RU"/>
        </a:p>
      </dgm:t>
    </dgm:pt>
    <dgm:pt modelId="{426E5336-1E74-4A00-9E02-D7476E5BFA3A}" type="sibTrans" cxnId="{87D2811E-DC95-43D4-8BC3-1168E05076F3}">
      <dgm:prSet/>
      <dgm:spPr/>
      <dgm:t>
        <a:bodyPr/>
        <a:lstStyle/>
        <a:p>
          <a:endParaRPr lang="ru-RU"/>
        </a:p>
      </dgm:t>
    </dgm:pt>
    <dgm:pt modelId="{5ABB0DCB-4C0B-434F-A9AE-50ACC8167235}" type="pres">
      <dgm:prSet presAssocID="{3F889C52-1CD6-4035-A6D4-754ABB5F57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3CF2C2-0277-4649-A23A-54F53C19069B}" type="pres">
      <dgm:prSet presAssocID="{3A1A0764-8291-41AC-827D-2B7A9ABF96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5F7F49-8EC2-43CC-87DF-F5A6141374B7}" type="presOf" srcId="{3A1A0764-8291-41AC-827D-2B7A9ABF965B}" destId="{A13CF2C2-0277-4649-A23A-54F53C19069B}" srcOrd="0" destOrd="0" presId="urn:microsoft.com/office/officeart/2005/8/layout/vList2"/>
    <dgm:cxn modelId="{099BA429-E9C3-47A1-A29F-635DB3B32464}" type="presOf" srcId="{3F889C52-1CD6-4035-A6D4-754ABB5F5771}" destId="{5ABB0DCB-4C0B-434F-A9AE-50ACC8167235}" srcOrd="0" destOrd="0" presId="urn:microsoft.com/office/officeart/2005/8/layout/vList2"/>
    <dgm:cxn modelId="{87D2811E-DC95-43D4-8BC3-1168E05076F3}" srcId="{3F889C52-1CD6-4035-A6D4-754ABB5F5771}" destId="{3A1A0764-8291-41AC-827D-2B7A9ABF965B}" srcOrd="0" destOrd="0" parTransId="{4442549D-7B99-4F8B-8DBF-23928AC324FA}" sibTransId="{426E5336-1E74-4A00-9E02-D7476E5BFA3A}"/>
    <dgm:cxn modelId="{F711E7F3-7FF3-42BA-B47A-BF2C7B6436E6}" type="presParOf" srcId="{5ABB0DCB-4C0B-434F-A9AE-50ACC8167235}" destId="{A13CF2C2-0277-4649-A23A-54F53C1906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77962E3-1193-472D-989E-FF26FD06E85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182E154-75FA-4667-BD9A-B2C19AB6ECF9}">
      <dgm:prSet/>
      <dgm:spPr>
        <a:solidFill>
          <a:schemeClr val="bg2"/>
        </a:solidFill>
      </dgm:spPr>
      <dgm:t>
        <a:bodyPr/>
        <a:lstStyle/>
        <a:p>
          <a:pPr rtl="0"/>
          <a:r>
            <a:rPr lang="ru-RU" b="1" dirty="0" smtClean="0"/>
            <a:t>Исследование по ОМС:                                                        </a:t>
          </a:r>
          <a:endParaRPr lang="ru-RU" dirty="0"/>
        </a:p>
      </dgm:t>
    </dgm:pt>
    <dgm:pt modelId="{1732532C-36A8-4378-8F94-675E6AC07880}" type="parTrans" cxnId="{F53440B6-F937-4379-A73F-272B634FAC76}">
      <dgm:prSet/>
      <dgm:spPr/>
      <dgm:t>
        <a:bodyPr/>
        <a:lstStyle/>
        <a:p>
          <a:endParaRPr lang="ru-RU"/>
        </a:p>
      </dgm:t>
    </dgm:pt>
    <dgm:pt modelId="{640C382B-2D5E-4D8F-B4C7-6C749FD4CF37}" type="sibTrans" cxnId="{F53440B6-F937-4379-A73F-272B634FAC76}">
      <dgm:prSet/>
      <dgm:spPr/>
      <dgm:t>
        <a:bodyPr/>
        <a:lstStyle/>
        <a:p>
          <a:endParaRPr lang="ru-RU"/>
        </a:p>
      </dgm:t>
    </dgm:pt>
    <dgm:pt modelId="{B94EA8FD-FA84-4486-9901-B98781D85935}">
      <dgm:prSet/>
      <dgm:spPr/>
      <dgm:t>
        <a:bodyPr/>
        <a:lstStyle/>
        <a:p>
          <a:pPr rtl="0"/>
          <a:r>
            <a:rPr lang="ru-RU" smtClean="0"/>
            <a:t>Самарская область</a:t>
          </a:r>
          <a:endParaRPr lang="ru-RU"/>
        </a:p>
      </dgm:t>
    </dgm:pt>
    <dgm:pt modelId="{F0EB2C01-CE0E-4FC8-A439-EEB43ED33C6A}" type="parTrans" cxnId="{D4133333-A334-4BB0-B37B-41322EB4A80E}">
      <dgm:prSet/>
      <dgm:spPr/>
      <dgm:t>
        <a:bodyPr/>
        <a:lstStyle/>
        <a:p>
          <a:endParaRPr lang="ru-RU"/>
        </a:p>
      </dgm:t>
    </dgm:pt>
    <dgm:pt modelId="{F108042A-3F42-475D-A186-27369F2CE3AF}" type="sibTrans" cxnId="{D4133333-A334-4BB0-B37B-41322EB4A80E}">
      <dgm:prSet/>
      <dgm:spPr/>
      <dgm:t>
        <a:bodyPr/>
        <a:lstStyle/>
        <a:p>
          <a:endParaRPr lang="ru-RU"/>
        </a:p>
      </dgm:t>
    </dgm:pt>
    <dgm:pt modelId="{0B6E024E-7A4E-4BE9-8447-AD3FB937A46A}">
      <dgm:prSet/>
      <dgm:spPr/>
      <dgm:t>
        <a:bodyPr/>
        <a:lstStyle/>
        <a:p>
          <a:pPr rtl="0"/>
          <a:r>
            <a:rPr lang="ru-RU" smtClean="0"/>
            <a:t>Волгоградская область</a:t>
          </a:r>
          <a:endParaRPr lang="ru-RU"/>
        </a:p>
      </dgm:t>
    </dgm:pt>
    <dgm:pt modelId="{B7CA4EBD-D639-4A43-914E-8A275CB04519}" type="parTrans" cxnId="{E8EF0458-DE52-4432-9CA6-C50DB971ACA4}">
      <dgm:prSet/>
      <dgm:spPr/>
      <dgm:t>
        <a:bodyPr/>
        <a:lstStyle/>
        <a:p>
          <a:endParaRPr lang="ru-RU"/>
        </a:p>
      </dgm:t>
    </dgm:pt>
    <dgm:pt modelId="{87F33737-87E7-4C20-AE9F-2621747D9A72}" type="sibTrans" cxnId="{E8EF0458-DE52-4432-9CA6-C50DB971ACA4}">
      <dgm:prSet/>
      <dgm:spPr/>
      <dgm:t>
        <a:bodyPr/>
        <a:lstStyle/>
        <a:p>
          <a:endParaRPr lang="ru-RU"/>
        </a:p>
      </dgm:t>
    </dgm:pt>
    <dgm:pt modelId="{43C1305A-8627-4F79-9258-4FA14BC110CE}">
      <dgm:prSet/>
      <dgm:spPr>
        <a:solidFill>
          <a:schemeClr val="bg2"/>
        </a:solidFill>
      </dgm:spPr>
      <dgm:t>
        <a:bodyPr/>
        <a:lstStyle/>
        <a:p>
          <a:pPr rtl="0"/>
          <a:r>
            <a:rPr lang="ru-RU" b="1" smtClean="0"/>
            <a:t>Исследование в рамках проектов</a:t>
          </a:r>
          <a:r>
            <a:rPr lang="ru-RU" smtClean="0"/>
            <a:t>:</a:t>
          </a:r>
          <a:endParaRPr lang="ru-RU"/>
        </a:p>
      </dgm:t>
    </dgm:pt>
    <dgm:pt modelId="{E7BBAD36-9AC6-40DF-85E2-787E34D77F95}" type="parTrans" cxnId="{151C3E8C-8F1B-46AE-BD0F-ACAA655C615B}">
      <dgm:prSet/>
      <dgm:spPr/>
      <dgm:t>
        <a:bodyPr/>
        <a:lstStyle/>
        <a:p>
          <a:endParaRPr lang="ru-RU"/>
        </a:p>
      </dgm:t>
    </dgm:pt>
    <dgm:pt modelId="{18AB0DEF-3D15-4D5F-ACDF-1130D6F7AF4D}" type="sibTrans" cxnId="{151C3E8C-8F1B-46AE-BD0F-ACAA655C615B}">
      <dgm:prSet/>
      <dgm:spPr/>
      <dgm:t>
        <a:bodyPr/>
        <a:lstStyle/>
        <a:p>
          <a:endParaRPr lang="ru-RU"/>
        </a:p>
      </dgm:t>
    </dgm:pt>
    <dgm:pt modelId="{1D9B6FC0-97F2-4D23-A196-78142D21673C}">
      <dgm:prSet/>
      <dgm:spPr/>
      <dgm:t>
        <a:bodyPr/>
        <a:lstStyle/>
        <a:p>
          <a:pPr rtl="0"/>
          <a:r>
            <a:rPr lang="ru-RU" smtClean="0"/>
            <a:t>Самарская область</a:t>
          </a:r>
          <a:endParaRPr lang="ru-RU"/>
        </a:p>
      </dgm:t>
    </dgm:pt>
    <dgm:pt modelId="{580F5E71-CD56-4DD0-890C-6E35D863B880}" type="parTrans" cxnId="{8D696105-93B9-45F0-BD39-EEA51AE703E6}">
      <dgm:prSet/>
      <dgm:spPr/>
      <dgm:t>
        <a:bodyPr/>
        <a:lstStyle/>
        <a:p>
          <a:endParaRPr lang="ru-RU"/>
        </a:p>
      </dgm:t>
    </dgm:pt>
    <dgm:pt modelId="{2A9C05E2-0F14-406D-A755-6A9B8DF72021}" type="sibTrans" cxnId="{8D696105-93B9-45F0-BD39-EEA51AE703E6}">
      <dgm:prSet/>
      <dgm:spPr/>
      <dgm:t>
        <a:bodyPr/>
        <a:lstStyle/>
        <a:p>
          <a:endParaRPr lang="ru-RU"/>
        </a:p>
      </dgm:t>
    </dgm:pt>
    <dgm:pt modelId="{FA5E7689-2498-4535-BA20-D31576EB67BB}">
      <dgm:prSet/>
      <dgm:spPr/>
      <dgm:t>
        <a:bodyPr/>
        <a:lstStyle/>
        <a:p>
          <a:pPr rtl="0"/>
          <a:r>
            <a:rPr lang="ru-RU" smtClean="0"/>
            <a:t>Татарстан</a:t>
          </a:r>
          <a:endParaRPr lang="ru-RU"/>
        </a:p>
      </dgm:t>
    </dgm:pt>
    <dgm:pt modelId="{5885471C-9C1F-4ECA-8659-0FB7D7C2D4A8}" type="parTrans" cxnId="{7879F569-34ED-44D4-98E8-0B860C30E277}">
      <dgm:prSet/>
      <dgm:spPr/>
      <dgm:t>
        <a:bodyPr/>
        <a:lstStyle/>
        <a:p>
          <a:endParaRPr lang="ru-RU"/>
        </a:p>
      </dgm:t>
    </dgm:pt>
    <dgm:pt modelId="{05D60777-6A75-4AF2-BCED-83DAE3DE7D48}" type="sibTrans" cxnId="{7879F569-34ED-44D4-98E8-0B860C30E277}">
      <dgm:prSet/>
      <dgm:spPr/>
      <dgm:t>
        <a:bodyPr/>
        <a:lstStyle/>
        <a:p>
          <a:endParaRPr lang="ru-RU"/>
        </a:p>
      </dgm:t>
    </dgm:pt>
    <dgm:pt modelId="{8D8E5F12-F7D6-4272-A85F-5D3185710D8C}">
      <dgm:prSet/>
      <dgm:spPr/>
      <dgm:t>
        <a:bodyPr/>
        <a:lstStyle/>
        <a:p>
          <a:pPr rtl="0"/>
          <a:r>
            <a:rPr lang="ru-RU" smtClean="0"/>
            <a:t>Кемеровская область</a:t>
          </a:r>
          <a:endParaRPr lang="ru-RU"/>
        </a:p>
      </dgm:t>
    </dgm:pt>
    <dgm:pt modelId="{68D24C8B-0EC5-46EE-8AD0-952DB18CF50E}" type="parTrans" cxnId="{2707F8FF-D852-4C9A-9A43-9A91E629CB47}">
      <dgm:prSet/>
      <dgm:spPr/>
      <dgm:t>
        <a:bodyPr/>
        <a:lstStyle/>
        <a:p>
          <a:endParaRPr lang="ru-RU"/>
        </a:p>
      </dgm:t>
    </dgm:pt>
    <dgm:pt modelId="{F17E1617-522B-4E81-91ED-AA082211CE36}" type="sibTrans" cxnId="{2707F8FF-D852-4C9A-9A43-9A91E629CB47}">
      <dgm:prSet/>
      <dgm:spPr/>
      <dgm:t>
        <a:bodyPr/>
        <a:lstStyle/>
        <a:p>
          <a:endParaRPr lang="ru-RU"/>
        </a:p>
      </dgm:t>
    </dgm:pt>
    <dgm:pt modelId="{F7B6A457-06AF-4654-8CD6-B12084855A2E}">
      <dgm:prSet/>
      <dgm:spPr/>
      <dgm:t>
        <a:bodyPr/>
        <a:lstStyle/>
        <a:p>
          <a:pPr rtl="0"/>
          <a:r>
            <a:rPr lang="ru-RU" smtClean="0"/>
            <a:t>Ростовская область</a:t>
          </a:r>
          <a:endParaRPr lang="ru-RU"/>
        </a:p>
      </dgm:t>
    </dgm:pt>
    <dgm:pt modelId="{DE529975-5BC2-4875-8110-F124A1896963}" type="parTrans" cxnId="{D7B391E7-86D1-4A73-AD7B-FF5533D14656}">
      <dgm:prSet/>
      <dgm:spPr/>
      <dgm:t>
        <a:bodyPr/>
        <a:lstStyle/>
        <a:p>
          <a:endParaRPr lang="ru-RU"/>
        </a:p>
      </dgm:t>
    </dgm:pt>
    <dgm:pt modelId="{8FE22728-5482-4EA8-8F67-7E76D16EC14B}" type="sibTrans" cxnId="{D7B391E7-86D1-4A73-AD7B-FF5533D14656}">
      <dgm:prSet/>
      <dgm:spPr/>
      <dgm:t>
        <a:bodyPr/>
        <a:lstStyle/>
        <a:p>
          <a:endParaRPr lang="ru-RU"/>
        </a:p>
      </dgm:t>
    </dgm:pt>
    <dgm:pt modelId="{D576C4A4-43E8-4205-8487-00638DED350D}">
      <dgm:prSet/>
      <dgm:spPr/>
      <dgm:t>
        <a:bodyPr/>
        <a:lstStyle/>
        <a:p>
          <a:pPr rtl="0"/>
          <a:r>
            <a:rPr lang="ru-RU" smtClean="0"/>
            <a:t>Краснодарский край</a:t>
          </a:r>
          <a:endParaRPr lang="ru-RU"/>
        </a:p>
      </dgm:t>
    </dgm:pt>
    <dgm:pt modelId="{5E3BC1C0-0F9D-4568-9174-BE99B6A81DE5}" type="parTrans" cxnId="{C482D436-47C8-4180-9633-D01148462B30}">
      <dgm:prSet/>
      <dgm:spPr/>
      <dgm:t>
        <a:bodyPr/>
        <a:lstStyle/>
        <a:p>
          <a:endParaRPr lang="ru-RU"/>
        </a:p>
      </dgm:t>
    </dgm:pt>
    <dgm:pt modelId="{E3396FAF-964F-448A-BF01-F8578E2FBD8B}" type="sibTrans" cxnId="{C482D436-47C8-4180-9633-D01148462B30}">
      <dgm:prSet/>
      <dgm:spPr/>
      <dgm:t>
        <a:bodyPr/>
        <a:lstStyle/>
        <a:p>
          <a:endParaRPr lang="ru-RU"/>
        </a:p>
      </dgm:t>
    </dgm:pt>
    <dgm:pt modelId="{32DF2958-BE47-4DCB-B61E-862F044C77F7}">
      <dgm:prSet/>
      <dgm:spPr/>
      <dgm:t>
        <a:bodyPr/>
        <a:lstStyle/>
        <a:p>
          <a:pPr rtl="0"/>
          <a:r>
            <a:rPr lang="ru-RU" smtClean="0"/>
            <a:t>Крым</a:t>
          </a:r>
          <a:endParaRPr lang="ru-RU"/>
        </a:p>
      </dgm:t>
    </dgm:pt>
    <dgm:pt modelId="{FF61BDD7-85F0-4828-9FC6-C753CADD379D}" type="parTrans" cxnId="{A2FFAC15-92F3-4570-8627-A4835D17B7F0}">
      <dgm:prSet/>
      <dgm:spPr/>
      <dgm:t>
        <a:bodyPr/>
        <a:lstStyle/>
        <a:p>
          <a:endParaRPr lang="ru-RU"/>
        </a:p>
      </dgm:t>
    </dgm:pt>
    <dgm:pt modelId="{8A6CCC7E-3EAD-47E4-ACAE-D4190171E562}" type="sibTrans" cxnId="{A2FFAC15-92F3-4570-8627-A4835D17B7F0}">
      <dgm:prSet/>
      <dgm:spPr/>
      <dgm:t>
        <a:bodyPr/>
        <a:lstStyle/>
        <a:p>
          <a:endParaRPr lang="ru-RU"/>
        </a:p>
      </dgm:t>
    </dgm:pt>
    <dgm:pt modelId="{D8E4B8F7-8BDF-4000-87D8-ACE4F7B25515}">
      <dgm:prSet/>
      <dgm:spPr/>
      <dgm:t>
        <a:bodyPr/>
        <a:lstStyle/>
        <a:p>
          <a:pPr rtl="0"/>
          <a:r>
            <a:rPr lang="ru-RU" smtClean="0"/>
            <a:t>Ульяновская область</a:t>
          </a:r>
          <a:endParaRPr lang="ru-RU"/>
        </a:p>
      </dgm:t>
    </dgm:pt>
    <dgm:pt modelId="{B65EB7B7-838D-4E89-B8DC-C476DA4BDE54}" type="parTrans" cxnId="{6B4E1D7B-EB82-4E48-B585-C4ACC5D8D0C2}">
      <dgm:prSet/>
      <dgm:spPr/>
      <dgm:t>
        <a:bodyPr/>
        <a:lstStyle/>
        <a:p>
          <a:endParaRPr lang="ru-RU"/>
        </a:p>
      </dgm:t>
    </dgm:pt>
    <dgm:pt modelId="{B9A567E9-0566-4F52-93E2-CCB7BD342A6C}" type="sibTrans" cxnId="{6B4E1D7B-EB82-4E48-B585-C4ACC5D8D0C2}">
      <dgm:prSet/>
      <dgm:spPr/>
      <dgm:t>
        <a:bodyPr/>
        <a:lstStyle/>
        <a:p>
          <a:endParaRPr lang="ru-RU"/>
        </a:p>
      </dgm:t>
    </dgm:pt>
    <dgm:pt modelId="{5D6575A3-2123-4B37-8114-F220DDFE2563}">
      <dgm:prSet/>
      <dgm:spPr/>
      <dgm:t>
        <a:bodyPr/>
        <a:lstStyle/>
        <a:p>
          <a:pPr rtl="0"/>
          <a:r>
            <a:rPr lang="ru-RU" smtClean="0"/>
            <a:t>Рязанская область</a:t>
          </a:r>
          <a:endParaRPr lang="ru-RU"/>
        </a:p>
      </dgm:t>
    </dgm:pt>
    <dgm:pt modelId="{2BA075B3-FDBC-4C56-BDA5-F9E0E338F847}" type="parTrans" cxnId="{84E5AAA8-6829-4FCC-B6C6-F3665F7CB563}">
      <dgm:prSet/>
      <dgm:spPr/>
      <dgm:t>
        <a:bodyPr/>
        <a:lstStyle/>
        <a:p>
          <a:endParaRPr lang="ru-RU"/>
        </a:p>
      </dgm:t>
    </dgm:pt>
    <dgm:pt modelId="{B8F8D042-33D0-4C4B-8380-DED6CAD46044}" type="sibTrans" cxnId="{84E5AAA8-6829-4FCC-B6C6-F3665F7CB563}">
      <dgm:prSet/>
      <dgm:spPr/>
      <dgm:t>
        <a:bodyPr/>
        <a:lstStyle/>
        <a:p>
          <a:endParaRPr lang="ru-RU"/>
        </a:p>
      </dgm:t>
    </dgm:pt>
    <dgm:pt modelId="{92FD8B53-13CF-4A59-ADA5-3D5579E7D29A}">
      <dgm:prSet/>
      <dgm:spPr/>
      <dgm:t>
        <a:bodyPr/>
        <a:lstStyle/>
        <a:p>
          <a:pPr rtl="0"/>
          <a:r>
            <a:rPr lang="ru-RU" smtClean="0"/>
            <a:t>Волгоградская область</a:t>
          </a:r>
          <a:endParaRPr lang="ru-RU"/>
        </a:p>
      </dgm:t>
    </dgm:pt>
    <dgm:pt modelId="{A9502D8D-DFD9-4875-BCC1-0504D9A5A48B}" type="parTrans" cxnId="{DDD34949-C8F7-4903-80C2-13E27B9C73E6}">
      <dgm:prSet/>
      <dgm:spPr/>
      <dgm:t>
        <a:bodyPr/>
        <a:lstStyle/>
        <a:p>
          <a:endParaRPr lang="ru-RU"/>
        </a:p>
      </dgm:t>
    </dgm:pt>
    <dgm:pt modelId="{B6D3A792-D366-4141-9CBA-BEF53B441470}" type="sibTrans" cxnId="{DDD34949-C8F7-4903-80C2-13E27B9C73E6}">
      <dgm:prSet/>
      <dgm:spPr/>
      <dgm:t>
        <a:bodyPr/>
        <a:lstStyle/>
        <a:p>
          <a:endParaRPr lang="ru-RU"/>
        </a:p>
      </dgm:t>
    </dgm:pt>
    <dgm:pt modelId="{7F615987-AADD-4345-B45A-554D23130784}">
      <dgm:prSet/>
      <dgm:spPr/>
      <dgm:t>
        <a:bodyPr/>
        <a:lstStyle/>
        <a:p>
          <a:pPr rtl="0"/>
          <a:r>
            <a:rPr lang="ru-RU" smtClean="0"/>
            <a:t>Санкт-Петербург и Ленинградская область</a:t>
          </a:r>
          <a:endParaRPr lang="ru-RU"/>
        </a:p>
      </dgm:t>
    </dgm:pt>
    <dgm:pt modelId="{FB1B51A6-64E1-455D-BBC0-E71C4277EA18}" type="parTrans" cxnId="{EC135D9D-8E08-4120-B7FC-CFBCFBACBE92}">
      <dgm:prSet/>
      <dgm:spPr/>
      <dgm:t>
        <a:bodyPr/>
        <a:lstStyle/>
        <a:p>
          <a:endParaRPr lang="ru-RU"/>
        </a:p>
      </dgm:t>
    </dgm:pt>
    <dgm:pt modelId="{8E7803D7-6A02-4D83-AD3B-6E784A552C8F}" type="sibTrans" cxnId="{EC135D9D-8E08-4120-B7FC-CFBCFBACBE92}">
      <dgm:prSet/>
      <dgm:spPr/>
      <dgm:t>
        <a:bodyPr/>
        <a:lstStyle/>
        <a:p>
          <a:endParaRPr lang="ru-RU"/>
        </a:p>
      </dgm:t>
    </dgm:pt>
    <dgm:pt modelId="{604320F7-A2D6-4E00-A558-86C94C24BB60}">
      <dgm:prSet/>
      <dgm:spPr/>
      <dgm:t>
        <a:bodyPr/>
        <a:lstStyle/>
        <a:p>
          <a:pPr rtl="0"/>
          <a:r>
            <a:rPr lang="ru-RU" smtClean="0"/>
            <a:t>Адыгея и др.</a:t>
          </a:r>
          <a:endParaRPr lang="ru-RU"/>
        </a:p>
      </dgm:t>
    </dgm:pt>
    <dgm:pt modelId="{0555CC41-05B6-46CF-98EE-80DCC9451F8B}" type="parTrans" cxnId="{45321EE9-88EF-4697-BF1E-EF1370637B11}">
      <dgm:prSet/>
      <dgm:spPr/>
      <dgm:t>
        <a:bodyPr/>
        <a:lstStyle/>
        <a:p>
          <a:endParaRPr lang="ru-RU"/>
        </a:p>
      </dgm:t>
    </dgm:pt>
    <dgm:pt modelId="{20C36C59-C345-4C80-BE6F-139A480E31E6}" type="sibTrans" cxnId="{45321EE9-88EF-4697-BF1E-EF1370637B11}">
      <dgm:prSet/>
      <dgm:spPr/>
      <dgm:t>
        <a:bodyPr/>
        <a:lstStyle/>
        <a:p>
          <a:endParaRPr lang="ru-RU"/>
        </a:p>
      </dgm:t>
    </dgm:pt>
    <dgm:pt modelId="{844CF175-98CB-4345-97B9-127314B7EB18}" type="pres">
      <dgm:prSet presAssocID="{677962E3-1193-472D-989E-FF26FD06E8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2BACCD-37AC-4F7A-88E0-287374237258}" type="pres">
      <dgm:prSet presAssocID="{0182E154-75FA-4667-BD9A-B2C19AB6ECF9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787D2-C841-4431-A3B6-03F22CCD8BF5}" type="pres">
      <dgm:prSet presAssocID="{640C382B-2D5E-4D8F-B4C7-6C749FD4CF37}" presName="spacer" presStyleCnt="0"/>
      <dgm:spPr/>
    </dgm:pt>
    <dgm:pt modelId="{5DAB99E3-7C1C-4118-A16F-E12CB0DEC6A4}" type="pres">
      <dgm:prSet presAssocID="{B94EA8FD-FA84-4486-9901-B98781D85935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CDB3E-B8A8-43E7-9A25-227B03AF6941}" type="pres">
      <dgm:prSet presAssocID="{F108042A-3F42-475D-A186-27369F2CE3AF}" presName="spacer" presStyleCnt="0"/>
      <dgm:spPr/>
    </dgm:pt>
    <dgm:pt modelId="{D5D38C6B-5A55-42BC-AD26-35DEF5E7C121}" type="pres">
      <dgm:prSet presAssocID="{0B6E024E-7A4E-4BE9-8447-AD3FB937A46A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B2BF8-5CED-49BB-949D-B21073381E34}" type="pres">
      <dgm:prSet presAssocID="{87F33737-87E7-4C20-AE9F-2621747D9A72}" presName="spacer" presStyleCnt="0"/>
      <dgm:spPr/>
    </dgm:pt>
    <dgm:pt modelId="{95F787D7-FB56-4669-B27D-AA4B818EEB70}" type="pres">
      <dgm:prSet presAssocID="{43C1305A-8627-4F79-9258-4FA14BC110CE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9FF63-AFCD-440B-8F7B-AA6C58267E2F}" type="pres">
      <dgm:prSet presAssocID="{18AB0DEF-3D15-4D5F-ACDF-1130D6F7AF4D}" presName="spacer" presStyleCnt="0"/>
      <dgm:spPr/>
    </dgm:pt>
    <dgm:pt modelId="{246BA0B2-9A80-4FD3-8D6C-7898C7BA4184}" type="pres">
      <dgm:prSet presAssocID="{1D9B6FC0-97F2-4D23-A196-78142D21673C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46368-E9A4-458C-9B32-5888FCD0C269}" type="pres">
      <dgm:prSet presAssocID="{2A9C05E2-0F14-406D-A755-6A9B8DF72021}" presName="spacer" presStyleCnt="0"/>
      <dgm:spPr/>
    </dgm:pt>
    <dgm:pt modelId="{D1DC1EB5-6795-47D5-906C-49DD95E3CF85}" type="pres">
      <dgm:prSet presAssocID="{FA5E7689-2498-4535-BA20-D31576EB67BB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12DA8-3FDE-44D9-8B8D-324C7E23ED6A}" type="pres">
      <dgm:prSet presAssocID="{05D60777-6A75-4AF2-BCED-83DAE3DE7D48}" presName="spacer" presStyleCnt="0"/>
      <dgm:spPr/>
    </dgm:pt>
    <dgm:pt modelId="{E93C7411-C5F9-48CD-88A9-F9F4E2A0C99E}" type="pres">
      <dgm:prSet presAssocID="{8D8E5F12-F7D6-4272-A85F-5D3185710D8C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62F96-029B-472F-9E8E-844BD1BA0836}" type="pres">
      <dgm:prSet presAssocID="{F17E1617-522B-4E81-91ED-AA082211CE36}" presName="spacer" presStyleCnt="0"/>
      <dgm:spPr/>
    </dgm:pt>
    <dgm:pt modelId="{E8CAD0C3-72A9-4892-BE9D-78D27752D042}" type="pres">
      <dgm:prSet presAssocID="{F7B6A457-06AF-4654-8CD6-B12084855A2E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4333A-DCAA-4597-A125-0A9CACC4315B}" type="pres">
      <dgm:prSet presAssocID="{8FE22728-5482-4EA8-8F67-7E76D16EC14B}" presName="spacer" presStyleCnt="0"/>
      <dgm:spPr/>
    </dgm:pt>
    <dgm:pt modelId="{A6255CAC-8085-4894-A1B0-98F1E9648E0F}" type="pres">
      <dgm:prSet presAssocID="{D576C4A4-43E8-4205-8487-00638DED350D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C056D-B090-484D-95C8-CABF3D3860EA}" type="pres">
      <dgm:prSet presAssocID="{E3396FAF-964F-448A-BF01-F8578E2FBD8B}" presName="spacer" presStyleCnt="0"/>
      <dgm:spPr/>
    </dgm:pt>
    <dgm:pt modelId="{52728BCC-C601-4EBA-BE3A-FC0081335706}" type="pres">
      <dgm:prSet presAssocID="{32DF2958-BE47-4DCB-B61E-862F044C77F7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03E17-BEAA-4612-8542-36C4C6057DDE}" type="pres">
      <dgm:prSet presAssocID="{8A6CCC7E-3EAD-47E4-ACAE-D4190171E562}" presName="spacer" presStyleCnt="0"/>
      <dgm:spPr/>
    </dgm:pt>
    <dgm:pt modelId="{B639492A-EB96-4719-871B-B61E19C5D96D}" type="pres">
      <dgm:prSet presAssocID="{D8E4B8F7-8BDF-4000-87D8-ACE4F7B25515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94C9-3DAD-4894-98B0-5C2FC54AF119}" type="pres">
      <dgm:prSet presAssocID="{B9A567E9-0566-4F52-93E2-CCB7BD342A6C}" presName="spacer" presStyleCnt="0"/>
      <dgm:spPr/>
    </dgm:pt>
    <dgm:pt modelId="{D0057E3F-EC2E-4737-A207-0323E66AC329}" type="pres">
      <dgm:prSet presAssocID="{5D6575A3-2123-4B37-8114-F220DDFE2563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9AF0CE-4316-4CE5-B0B6-52EBFB92EA54}" type="pres">
      <dgm:prSet presAssocID="{B8F8D042-33D0-4C4B-8380-DED6CAD46044}" presName="spacer" presStyleCnt="0"/>
      <dgm:spPr/>
    </dgm:pt>
    <dgm:pt modelId="{512F899D-4BC0-4351-A9A9-66B0191C2832}" type="pres">
      <dgm:prSet presAssocID="{92FD8B53-13CF-4A59-ADA5-3D5579E7D29A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D63B2-903F-41FB-B3EB-A6DF2ABF1EDD}" type="pres">
      <dgm:prSet presAssocID="{B6D3A792-D366-4141-9CBA-BEF53B441470}" presName="spacer" presStyleCnt="0"/>
      <dgm:spPr/>
    </dgm:pt>
    <dgm:pt modelId="{DE3335FF-6AAF-47DF-85E3-6AAB89DB7158}" type="pres">
      <dgm:prSet presAssocID="{7F615987-AADD-4345-B45A-554D23130784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84E26-110A-4EF5-97A1-8BA93FBD2E9D}" type="pres">
      <dgm:prSet presAssocID="{8E7803D7-6A02-4D83-AD3B-6E784A552C8F}" presName="spacer" presStyleCnt="0"/>
      <dgm:spPr/>
    </dgm:pt>
    <dgm:pt modelId="{645FF796-C71F-4702-9740-4D12964C9C45}" type="pres">
      <dgm:prSet presAssocID="{604320F7-A2D6-4E00-A558-86C94C24BB60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22C8E9-8DDC-414D-9BCA-8D16C3BB92A3}" type="presOf" srcId="{5D6575A3-2123-4B37-8114-F220DDFE2563}" destId="{D0057E3F-EC2E-4737-A207-0323E66AC329}" srcOrd="0" destOrd="0" presId="urn:microsoft.com/office/officeart/2005/8/layout/vList2"/>
    <dgm:cxn modelId="{7879F569-34ED-44D4-98E8-0B860C30E277}" srcId="{677962E3-1193-472D-989E-FF26FD06E85A}" destId="{FA5E7689-2498-4535-BA20-D31576EB67BB}" srcOrd="5" destOrd="0" parTransId="{5885471C-9C1F-4ECA-8659-0FB7D7C2D4A8}" sibTransId="{05D60777-6A75-4AF2-BCED-83DAE3DE7D48}"/>
    <dgm:cxn modelId="{6B4E1D7B-EB82-4E48-B585-C4ACC5D8D0C2}" srcId="{677962E3-1193-472D-989E-FF26FD06E85A}" destId="{D8E4B8F7-8BDF-4000-87D8-ACE4F7B25515}" srcOrd="10" destOrd="0" parTransId="{B65EB7B7-838D-4E89-B8DC-C476DA4BDE54}" sibTransId="{B9A567E9-0566-4F52-93E2-CCB7BD342A6C}"/>
    <dgm:cxn modelId="{9262DC1B-EDBC-4B94-98CE-24D694B842CA}" type="presOf" srcId="{32DF2958-BE47-4DCB-B61E-862F044C77F7}" destId="{52728BCC-C601-4EBA-BE3A-FC0081335706}" srcOrd="0" destOrd="0" presId="urn:microsoft.com/office/officeart/2005/8/layout/vList2"/>
    <dgm:cxn modelId="{DCD9B525-5D56-45D6-A2BF-AB946242B381}" type="presOf" srcId="{604320F7-A2D6-4E00-A558-86C94C24BB60}" destId="{645FF796-C71F-4702-9740-4D12964C9C45}" srcOrd="0" destOrd="0" presId="urn:microsoft.com/office/officeart/2005/8/layout/vList2"/>
    <dgm:cxn modelId="{EC135D9D-8E08-4120-B7FC-CFBCFBACBE92}" srcId="{677962E3-1193-472D-989E-FF26FD06E85A}" destId="{7F615987-AADD-4345-B45A-554D23130784}" srcOrd="13" destOrd="0" parTransId="{FB1B51A6-64E1-455D-BBC0-E71C4277EA18}" sibTransId="{8E7803D7-6A02-4D83-AD3B-6E784A552C8F}"/>
    <dgm:cxn modelId="{C67F9F7A-2C47-442B-99BC-ED1E0861E8D6}" type="presOf" srcId="{D576C4A4-43E8-4205-8487-00638DED350D}" destId="{A6255CAC-8085-4894-A1B0-98F1E9648E0F}" srcOrd="0" destOrd="0" presId="urn:microsoft.com/office/officeart/2005/8/layout/vList2"/>
    <dgm:cxn modelId="{52441DC6-5B98-4F5A-87AF-01AF4192879B}" type="presOf" srcId="{7F615987-AADD-4345-B45A-554D23130784}" destId="{DE3335FF-6AAF-47DF-85E3-6AAB89DB7158}" srcOrd="0" destOrd="0" presId="urn:microsoft.com/office/officeart/2005/8/layout/vList2"/>
    <dgm:cxn modelId="{EE9DA983-8C9E-4F62-927D-1AF76F41CB92}" type="presOf" srcId="{B94EA8FD-FA84-4486-9901-B98781D85935}" destId="{5DAB99E3-7C1C-4118-A16F-E12CB0DEC6A4}" srcOrd="0" destOrd="0" presId="urn:microsoft.com/office/officeart/2005/8/layout/vList2"/>
    <dgm:cxn modelId="{D7B391E7-86D1-4A73-AD7B-FF5533D14656}" srcId="{677962E3-1193-472D-989E-FF26FD06E85A}" destId="{F7B6A457-06AF-4654-8CD6-B12084855A2E}" srcOrd="7" destOrd="0" parTransId="{DE529975-5BC2-4875-8110-F124A1896963}" sibTransId="{8FE22728-5482-4EA8-8F67-7E76D16EC14B}"/>
    <dgm:cxn modelId="{E8EF0458-DE52-4432-9CA6-C50DB971ACA4}" srcId="{677962E3-1193-472D-989E-FF26FD06E85A}" destId="{0B6E024E-7A4E-4BE9-8447-AD3FB937A46A}" srcOrd="2" destOrd="0" parTransId="{B7CA4EBD-D639-4A43-914E-8A275CB04519}" sibTransId="{87F33737-87E7-4C20-AE9F-2621747D9A72}"/>
    <dgm:cxn modelId="{8D696105-93B9-45F0-BD39-EEA51AE703E6}" srcId="{677962E3-1193-472D-989E-FF26FD06E85A}" destId="{1D9B6FC0-97F2-4D23-A196-78142D21673C}" srcOrd="4" destOrd="0" parTransId="{580F5E71-CD56-4DD0-890C-6E35D863B880}" sibTransId="{2A9C05E2-0F14-406D-A755-6A9B8DF72021}"/>
    <dgm:cxn modelId="{AD7EEDEA-C9FD-4A4B-81CB-1082642AE18D}" type="presOf" srcId="{8D8E5F12-F7D6-4272-A85F-5D3185710D8C}" destId="{E93C7411-C5F9-48CD-88A9-F9F4E2A0C99E}" srcOrd="0" destOrd="0" presId="urn:microsoft.com/office/officeart/2005/8/layout/vList2"/>
    <dgm:cxn modelId="{88239A2E-300D-4A04-A4DE-4912F55932A0}" type="presOf" srcId="{92FD8B53-13CF-4A59-ADA5-3D5579E7D29A}" destId="{512F899D-4BC0-4351-A9A9-66B0191C2832}" srcOrd="0" destOrd="0" presId="urn:microsoft.com/office/officeart/2005/8/layout/vList2"/>
    <dgm:cxn modelId="{3CDB25CA-B643-44F9-A281-C90D57574A3D}" type="presOf" srcId="{F7B6A457-06AF-4654-8CD6-B12084855A2E}" destId="{E8CAD0C3-72A9-4892-BE9D-78D27752D042}" srcOrd="0" destOrd="0" presId="urn:microsoft.com/office/officeart/2005/8/layout/vList2"/>
    <dgm:cxn modelId="{D7C68355-81D1-49A7-B8E8-2619346BD42B}" type="presOf" srcId="{FA5E7689-2498-4535-BA20-D31576EB67BB}" destId="{D1DC1EB5-6795-47D5-906C-49DD95E3CF85}" srcOrd="0" destOrd="0" presId="urn:microsoft.com/office/officeart/2005/8/layout/vList2"/>
    <dgm:cxn modelId="{A2FFAC15-92F3-4570-8627-A4835D17B7F0}" srcId="{677962E3-1193-472D-989E-FF26FD06E85A}" destId="{32DF2958-BE47-4DCB-B61E-862F044C77F7}" srcOrd="9" destOrd="0" parTransId="{FF61BDD7-85F0-4828-9FC6-C753CADD379D}" sibTransId="{8A6CCC7E-3EAD-47E4-ACAE-D4190171E562}"/>
    <dgm:cxn modelId="{D4133333-A334-4BB0-B37B-41322EB4A80E}" srcId="{677962E3-1193-472D-989E-FF26FD06E85A}" destId="{B94EA8FD-FA84-4486-9901-B98781D85935}" srcOrd="1" destOrd="0" parTransId="{F0EB2C01-CE0E-4FC8-A439-EEB43ED33C6A}" sibTransId="{F108042A-3F42-475D-A186-27369F2CE3AF}"/>
    <dgm:cxn modelId="{4AD49090-A134-4CCD-92D2-C6E3E9717A86}" type="presOf" srcId="{43C1305A-8627-4F79-9258-4FA14BC110CE}" destId="{95F787D7-FB56-4669-B27D-AA4B818EEB70}" srcOrd="0" destOrd="0" presId="urn:microsoft.com/office/officeart/2005/8/layout/vList2"/>
    <dgm:cxn modelId="{F53440B6-F937-4379-A73F-272B634FAC76}" srcId="{677962E3-1193-472D-989E-FF26FD06E85A}" destId="{0182E154-75FA-4667-BD9A-B2C19AB6ECF9}" srcOrd="0" destOrd="0" parTransId="{1732532C-36A8-4378-8F94-675E6AC07880}" sibTransId="{640C382B-2D5E-4D8F-B4C7-6C749FD4CF37}"/>
    <dgm:cxn modelId="{DDD34949-C8F7-4903-80C2-13E27B9C73E6}" srcId="{677962E3-1193-472D-989E-FF26FD06E85A}" destId="{92FD8B53-13CF-4A59-ADA5-3D5579E7D29A}" srcOrd="12" destOrd="0" parTransId="{A9502D8D-DFD9-4875-BCC1-0504D9A5A48B}" sibTransId="{B6D3A792-D366-4141-9CBA-BEF53B441470}"/>
    <dgm:cxn modelId="{F060344F-75D4-456C-963E-CC22C6B2FE25}" type="presOf" srcId="{677962E3-1193-472D-989E-FF26FD06E85A}" destId="{844CF175-98CB-4345-97B9-127314B7EB18}" srcOrd="0" destOrd="0" presId="urn:microsoft.com/office/officeart/2005/8/layout/vList2"/>
    <dgm:cxn modelId="{6387CB9E-6A66-4B40-BEBA-68EF57E41FED}" type="presOf" srcId="{0B6E024E-7A4E-4BE9-8447-AD3FB937A46A}" destId="{D5D38C6B-5A55-42BC-AD26-35DEF5E7C121}" srcOrd="0" destOrd="0" presId="urn:microsoft.com/office/officeart/2005/8/layout/vList2"/>
    <dgm:cxn modelId="{C482D436-47C8-4180-9633-D01148462B30}" srcId="{677962E3-1193-472D-989E-FF26FD06E85A}" destId="{D576C4A4-43E8-4205-8487-00638DED350D}" srcOrd="8" destOrd="0" parTransId="{5E3BC1C0-0F9D-4568-9174-BE99B6A81DE5}" sibTransId="{E3396FAF-964F-448A-BF01-F8578E2FBD8B}"/>
    <dgm:cxn modelId="{0DFADE0D-0F0D-4828-8968-6C9163A9296D}" type="presOf" srcId="{1D9B6FC0-97F2-4D23-A196-78142D21673C}" destId="{246BA0B2-9A80-4FD3-8D6C-7898C7BA4184}" srcOrd="0" destOrd="0" presId="urn:microsoft.com/office/officeart/2005/8/layout/vList2"/>
    <dgm:cxn modelId="{84E5AAA8-6829-4FCC-B6C6-F3665F7CB563}" srcId="{677962E3-1193-472D-989E-FF26FD06E85A}" destId="{5D6575A3-2123-4B37-8114-F220DDFE2563}" srcOrd="11" destOrd="0" parTransId="{2BA075B3-FDBC-4C56-BDA5-F9E0E338F847}" sibTransId="{B8F8D042-33D0-4C4B-8380-DED6CAD46044}"/>
    <dgm:cxn modelId="{151C3E8C-8F1B-46AE-BD0F-ACAA655C615B}" srcId="{677962E3-1193-472D-989E-FF26FD06E85A}" destId="{43C1305A-8627-4F79-9258-4FA14BC110CE}" srcOrd="3" destOrd="0" parTransId="{E7BBAD36-9AC6-40DF-85E2-787E34D77F95}" sibTransId="{18AB0DEF-3D15-4D5F-ACDF-1130D6F7AF4D}"/>
    <dgm:cxn modelId="{D1588E65-BFC4-4450-9A9E-A222FAB044D6}" type="presOf" srcId="{0182E154-75FA-4667-BD9A-B2C19AB6ECF9}" destId="{E32BACCD-37AC-4F7A-88E0-287374237258}" srcOrd="0" destOrd="0" presId="urn:microsoft.com/office/officeart/2005/8/layout/vList2"/>
    <dgm:cxn modelId="{45321EE9-88EF-4697-BF1E-EF1370637B11}" srcId="{677962E3-1193-472D-989E-FF26FD06E85A}" destId="{604320F7-A2D6-4E00-A558-86C94C24BB60}" srcOrd="14" destOrd="0" parTransId="{0555CC41-05B6-46CF-98EE-80DCC9451F8B}" sibTransId="{20C36C59-C345-4C80-BE6F-139A480E31E6}"/>
    <dgm:cxn modelId="{2707F8FF-D852-4C9A-9A43-9A91E629CB47}" srcId="{677962E3-1193-472D-989E-FF26FD06E85A}" destId="{8D8E5F12-F7D6-4272-A85F-5D3185710D8C}" srcOrd="6" destOrd="0" parTransId="{68D24C8B-0EC5-46EE-8AD0-952DB18CF50E}" sibTransId="{F17E1617-522B-4E81-91ED-AA082211CE36}"/>
    <dgm:cxn modelId="{1AE89A76-2A67-4AD8-A744-C752DA737FE2}" type="presOf" srcId="{D8E4B8F7-8BDF-4000-87D8-ACE4F7B25515}" destId="{B639492A-EB96-4719-871B-B61E19C5D96D}" srcOrd="0" destOrd="0" presId="urn:microsoft.com/office/officeart/2005/8/layout/vList2"/>
    <dgm:cxn modelId="{820F8C4E-40E1-40F5-8279-387775369D4F}" type="presParOf" srcId="{844CF175-98CB-4345-97B9-127314B7EB18}" destId="{E32BACCD-37AC-4F7A-88E0-287374237258}" srcOrd="0" destOrd="0" presId="urn:microsoft.com/office/officeart/2005/8/layout/vList2"/>
    <dgm:cxn modelId="{65A4E115-39F3-44F9-8768-15AB2C2B3B1E}" type="presParOf" srcId="{844CF175-98CB-4345-97B9-127314B7EB18}" destId="{592787D2-C841-4431-A3B6-03F22CCD8BF5}" srcOrd="1" destOrd="0" presId="urn:microsoft.com/office/officeart/2005/8/layout/vList2"/>
    <dgm:cxn modelId="{0CA62701-CEC8-4556-917A-FD2F6EE8C657}" type="presParOf" srcId="{844CF175-98CB-4345-97B9-127314B7EB18}" destId="{5DAB99E3-7C1C-4118-A16F-E12CB0DEC6A4}" srcOrd="2" destOrd="0" presId="urn:microsoft.com/office/officeart/2005/8/layout/vList2"/>
    <dgm:cxn modelId="{6CB7747B-F2DA-4C4B-B56E-9522932C83B5}" type="presParOf" srcId="{844CF175-98CB-4345-97B9-127314B7EB18}" destId="{684CDB3E-B8A8-43E7-9A25-227B03AF6941}" srcOrd="3" destOrd="0" presId="urn:microsoft.com/office/officeart/2005/8/layout/vList2"/>
    <dgm:cxn modelId="{F02ED802-91A6-407D-BEEB-6204A561996B}" type="presParOf" srcId="{844CF175-98CB-4345-97B9-127314B7EB18}" destId="{D5D38C6B-5A55-42BC-AD26-35DEF5E7C121}" srcOrd="4" destOrd="0" presId="urn:microsoft.com/office/officeart/2005/8/layout/vList2"/>
    <dgm:cxn modelId="{EA2C12D6-374A-488C-834F-974BE3083803}" type="presParOf" srcId="{844CF175-98CB-4345-97B9-127314B7EB18}" destId="{B28B2BF8-5CED-49BB-949D-B21073381E34}" srcOrd="5" destOrd="0" presId="urn:microsoft.com/office/officeart/2005/8/layout/vList2"/>
    <dgm:cxn modelId="{CDF77A0D-FDAC-480B-81FD-86577A999E1B}" type="presParOf" srcId="{844CF175-98CB-4345-97B9-127314B7EB18}" destId="{95F787D7-FB56-4669-B27D-AA4B818EEB70}" srcOrd="6" destOrd="0" presId="urn:microsoft.com/office/officeart/2005/8/layout/vList2"/>
    <dgm:cxn modelId="{348E4B55-C54F-4E23-AC11-C29E4D3D8206}" type="presParOf" srcId="{844CF175-98CB-4345-97B9-127314B7EB18}" destId="{01B9FF63-AFCD-440B-8F7B-AA6C58267E2F}" srcOrd="7" destOrd="0" presId="urn:microsoft.com/office/officeart/2005/8/layout/vList2"/>
    <dgm:cxn modelId="{8C3FC5D1-7E1C-478B-8982-BF22B272B0CE}" type="presParOf" srcId="{844CF175-98CB-4345-97B9-127314B7EB18}" destId="{246BA0B2-9A80-4FD3-8D6C-7898C7BA4184}" srcOrd="8" destOrd="0" presId="urn:microsoft.com/office/officeart/2005/8/layout/vList2"/>
    <dgm:cxn modelId="{F5CB2CC3-2E95-4857-914B-E9F58C142480}" type="presParOf" srcId="{844CF175-98CB-4345-97B9-127314B7EB18}" destId="{97E46368-E9A4-458C-9B32-5888FCD0C269}" srcOrd="9" destOrd="0" presId="urn:microsoft.com/office/officeart/2005/8/layout/vList2"/>
    <dgm:cxn modelId="{C308339B-06D0-4192-ACD4-1B13F965390E}" type="presParOf" srcId="{844CF175-98CB-4345-97B9-127314B7EB18}" destId="{D1DC1EB5-6795-47D5-906C-49DD95E3CF85}" srcOrd="10" destOrd="0" presId="urn:microsoft.com/office/officeart/2005/8/layout/vList2"/>
    <dgm:cxn modelId="{B0488BBB-8A06-42D0-B365-5E579B9EB742}" type="presParOf" srcId="{844CF175-98CB-4345-97B9-127314B7EB18}" destId="{09E12DA8-3FDE-44D9-8B8D-324C7E23ED6A}" srcOrd="11" destOrd="0" presId="urn:microsoft.com/office/officeart/2005/8/layout/vList2"/>
    <dgm:cxn modelId="{96620C8A-B5F4-4689-B99C-6E8D77F891ED}" type="presParOf" srcId="{844CF175-98CB-4345-97B9-127314B7EB18}" destId="{E93C7411-C5F9-48CD-88A9-F9F4E2A0C99E}" srcOrd="12" destOrd="0" presId="urn:microsoft.com/office/officeart/2005/8/layout/vList2"/>
    <dgm:cxn modelId="{278FE73D-968E-47E4-9537-1181BCBA67C2}" type="presParOf" srcId="{844CF175-98CB-4345-97B9-127314B7EB18}" destId="{EB962F96-029B-472F-9E8E-844BD1BA0836}" srcOrd="13" destOrd="0" presId="urn:microsoft.com/office/officeart/2005/8/layout/vList2"/>
    <dgm:cxn modelId="{3051385D-98FF-4240-B031-AD54A1E89986}" type="presParOf" srcId="{844CF175-98CB-4345-97B9-127314B7EB18}" destId="{E8CAD0C3-72A9-4892-BE9D-78D27752D042}" srcOrd="14" destOrd="0" presId="urn:microsoft.com/office/officeart/2005/8/layout/vList2"/>
    <dgm:cxn modelId="{CC0CE180-50D5-4BB6-89BC-390F060EE01C}" type="presParOf" srcId="{844CF175-98CB-4345-97B9-127314B7EB18}" destId="{AC24333A-DCAA-4597-A125-0A9CACC4315B}" srcOrd="15" destOrd="0" presId="urn:microsoft.com/office/officeart/2005/8/layout/vList2"/>
    <dgm:cxn modelId="{4F6CA070-DF04-4DAE-A2A0-79A668D81756}" type="presParOf" srcId="{844CF175-98CB-4345-97B9-127314B7EB18}" destId="{A6255CAC-8085-4894-A1B0-98F1E9648E0F}" srcOrd="16" destOrd="0" presId="urn:microsoft.com/office/officeart/2005/8/layout/vList2"/>
    <dgm:cxn modelId="{538C1CD0-BE55-4B55-B999-86FA9AF08B31}" type="presParOf" srcId="{844CF175-98CB-4345-97B9-127314B7EB18}" destId="{988C056D-B090-484D-95C8-CABF3D3860EA}" srcOrd="17" destOrd="0" presId="urn:microsoft.com/office/officeart/2005/8/layout/vList2"/>
    <dgm:cxn modelId="{86198593-4942-4378-A55D-FE5C8A71D003}" type="presParOf" srcId="{844CF175-98CB-4345-97B9-127314B7EB18}" destId="{52728BCC-C601-4EBA-BE3A-FC0081335706}" srcOrd="18" destOrd="0" presId="urn:microsoft.com/office/officeart/2005/8/layout/vList2"/>
    <dgm:cxn modelId="{357C6E4A-006C-41A9-9149-F8D1DF57FD9C}" type="presParOf" srcId="{844CF175-98CB-4345-97B9-127314B7EB18}" destId="{D7103E17-BEAA-4612-8542-36C4C6057DDE}" srcOrd="19" destOrd="0" presId="urn:microsoft.com/office/officeart/2005/8/layout/vList2"/>
    <dgm:cxn modelId="{29661DFC-7B87-4E20-9EE1-6F81C063694E}" type="presParOf" srcId="{844CF175-98CB-4345-97B9-127314B7EB18}" destId="{B639492A-EB96-4719-871B-B61E19C5D96D}" srcOrd="20" destOrd="0" presId="urn:microsoft.com/office/officeart/2005/8/layout/vList2"/>
    <dgm:cxn modelId="{415BA3E1-3166-4B03-9E8D-73CA3D568AA1}" type="presParOf" srcId="{844CF175-98CB-4345-97B9-127314B7EB18}" destId="{8E9794C9-3DAD-4894-98B0-5C2FC54AF119}" srcOrd="21" destOrd="0" presId="urn:microsoft.com/office/officeart/2005/8/layout/vList2"/>
    <dgm:cxn modelId="{8E22DCB0-0BE0-4698-AA7C-633020A6CC77}" type="presParOf" srcId="{844CF175-98CB-4345-97B9-127314B7EB18}" destId="{D0057E3F-EC2E-4737-A207-0323E66AC329}" srcOrd="22" destOrd="0" presId="urn:microsoft.com/office/officeart/2005/8/layout/vList2"/>
    <dgm:cxn modelId="{8785201E-E0F5-46DE-AA74-40CBA65314A5}" type="presParOf" srcId="{844CF175-98CB-4345-97B9-127314B7EB18}" destId="{6D9AF0CE-4316-4CE5-B0B6-52EBFB92EA54}" srcOrd="23" destOrd="0" presId="urn:microsoft.com/office/officeart/2005/8/layout/vList2"/>
    <dgm:cxn modelId="{D92C53E0-1FFF-4F69-8856-AEC801E20828}" type="presParOf" srcId="{844CF175-98CB-4345-97B9-127314B7EB18}" destId="{512F899D-4BC0-4351-A9A9-66B0191C2832}" srcOrd="24" destOrd="0" presId="urn:microsoft.com/office/officeart/2005/8/layout/vList2"/>
    <dgm:cxn modelId="{BD5ACF05-C06B-4826-B52B-9FA81ABA586D}" type="presParOf" srcId="{844CF175-98CB-4345-97B9-127314B7EB18}" destId="{A9AD63B2-903F-41FB-B3EB-A6DF2ABF1EDD}" srcOrd="25" destOrd="0" presId="urn:microsoft.com/office/officeart/2005/8/layout/vList2"/>
    <dgm:cxn modelId="{4F98FDCA-64D1-4835-B6B3-60DC8B2FA6F5}" type="presParOf" srcId="{844CF175-98CB-4345-97B9-127314B7EB18}" destId="{DE3335FF-6AAF-47DF-85E3-6AAB89DB7158}" srcOrd="26" destOrd="0" presId="urn:microsoft.com/office/officeart/2005/8/layout/vList2"/>
    <dgm:cxn modelId="{7152EF57-CDE6-4533-AC1E-168202E5BB01}" type="presParOf" srcId="{844CF175-98CB-4345-97B9-127314B7EB18}" destId="{5C884E26-110A-4EF5-97A1-8BA93FBD2E9D}" srcOrd="27" destOrd="0" presId="urn:microsoft.com/office/officeart/2005/8/layout/vList2"/>
    <dgm:cxn modelId="{89E23751-5974-4D67-89A3-F77ED226DF53}" type="presParOf" srcId="{844CF175-98CB-4345-97B9-127314B7EB18}" destId="{645FF796-C71F-4702-9740-4D12964C9C45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FD135B1-A234-4656-9559-BFBA8477E6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D66779D-9AA7-4ACA-AE7A-44B6CA5ECD77}">
      <dgm:prSet/>
      <dgm:spPr/>
      <dgm:t>
        <a:bodyPr/>
        <a:lstStyle/>
        <a:p>
          <a:pPr rtl="0"/>
          <a:r>
            <a:rPr lang="ru-RU" b="0" smtClean="0"/>
            <a:t>Взаимодействие центра МВ и лаборатории</a:t>
          </a:r>
          <a:endParaRPr lang="ru-RU"/>
        </a:p>
      </dgm:t>
    </dgm:pt>
    <dgm:pt modelId="{030FC4D3-7320-4080-9F91-2963796AC985}" type="parTrans" cxnId="{9E480158-D0F1-487A-8318-B3A42F23CAC8}">
      <dgm:prSet/>
      <dgm:spPr/>
      <dgm:t>
        <a:bodyPr/>
        <a:lstStyle/>
        <a:p>
          <a:endParaRPr lang="ru-RU"/>
        </a:p>
      </dgm:t>
    </dgm:pt>
    <dgm:pt modelId="{B8C7C6AD-88FD-4DC9-B9D8-A26E4B517FBC}" type="sibTrans" cxnId="{9E480158-D0F1-487A-8318-B3A42F23CAC8}">
      <dgm:prSet/>
      <dgm:spPr/>
      <dgm:t>
        <a:bodyPr/>
        <a:lstStyle/>
        <a:p>
          <a:endParaRPr lang="ru-RU"/>
        </a:p>
      </dgm:t>
    </dgm:pt>
    <dgm:pt modelId="{272D76FB-5314-47C9-8373-F6BA338C62E9}" type="pres">
      <dgm:prSet presAssocID="{0FD135B1-A234-4656-9559-BFBA8477E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61478F-4A68-4697-B4EF-86C2FE9DC22F}" type="pres">
      <dgm:prSet presAssocID="{AD66779D-9AA7-4ACA-AE7A-44B6CA5ECD7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480158-D0F1-487A-8318-B3A42F23CAC8}" srcId="{0FD135B1-A234-4656-9559-BFBA8477E6AF}" destId="{AD66779D-9AA7-4ACA-AE7A-44B6CA5ECD77}" srcOrd="0" destOrd="0" parTransId="{030FC4D3-7320-4080-9F91-2963796AC985}" sibTransId="{B8C7C6AD-88FD-4DC9-B9D8-A26E4B517FBC}"/>
    <dgm:cxn modelId="{DD1D5914-8FAF-4519-B6BD-201C4639C164}" type="presOf" srcId="{0FD135B1-A234-4656-9559-BFBA8477E6AF}" destId="{272D76FB-5314-47C9-8373-F6BA338C62E9}" srcOrd="0" destOrd="0" presId="urn:microsoft.com/office/officeart/2005/8/layout/vList2"/>
    <dgm:cxn modelId="{57C940FF-EB2D-4C5B-BB49-941D88D7291F}" type="presOf" srcId="{AD66779D-9AA7-4ACA-AE7A-44B6CA5ECD77}" destId="{6961478F-4A68-4697-B4EF-86C2FE9DC22F}" srcOrd="0" destOrd="0" presId="urn:microsoft.com/office/officeart/2005/8/layout/vList2"/>
    <dgm:cxn modelId="{6DEB3BA0-F500-4660-910C-3BF822A0C7EA}" type="presParOf" srcId="{272D76FB-5314-47C9-8373-F6BA338C62E9}" destId="{6961478F-4A68-4697-B4EF-86C2FE9DC2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EA5A31-AF7B-407D-BCAC-182DD8D0BC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5629F33-8443-48A8-A97F-B50BB89125A1}">
      <dgm:prSet custT="1"/>
      <dgm:spPr/>
      <dgm:t>
        <a:bodyPr/>
        <a:lstStyle/>
        <a:p>
          <a:pPr rtl="0"/>
          <a:r>
            <a:rPr lang="ru-RU" sz="3600" smtClean="0"/>
            <a:t>Актуальность</a:t>
          </a:r>
          <a:endParaRPr lang="ru-RU" sz="3600"/>
        </a:p>
      </dgm:t>
    </dgm:pt>
    <dgm:pt modelId="{A326A08B-0FF8-46FA-8E63-B13D7797ECD0}" type="parTrans" cxnId="{CF76F090-9C7C-4D1B-BB51-04C1BFE7F082}">
      <dgm:prSet/>
      <dgm:spPr/>
      <dgm:t>
        <a:bodyPr/>
        <a:lstStyle/>
        <a:p>
          <a:endParaRPr lang="ru-RU"/>
        </a:p>
      </dgm:t>
    </dgm:pt>
    <dgm:pt modelId="{04DBCE51-1775-4E94-9898-1E4A2D9F4513}" type="sibTrans" cxnId="{CF76F090-9C7C-4D1B-BB51-04C1BFE7F082}">
      <dgm:prSet/>
      <dgm:spPr/>
      <dgm:t>
        <a:bodyPr/>
        <a:lstStyle/>
        <a:p>
          <a:endParaRPr lang="ru-RU"/>
        </a:p>
      </dgm:t>
    </dgm:pt>
    <dgm:pt modelId="{7AF0E272-5B5F-4684-8B86-0E495BFD9D78}" type="pres">
      <dgm:prSet presAssocID="{31EA5A31-AF7B-407D-BCAC-182DD8D0BC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B5037-2C1E-41AA-A3AA-CC9458468067}" type="pres">
      <dgm:prSet presAssocID="{65629F33-8443-48A8-A97F-B50BB89125A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76F090-9C7C-4D1B-BB51-04C1BFE7F082}" srcId="{31EA5A31-AF7B-407D-BCAC-182DD8D0BCBA}" destId="{65629F33-8443-48A8-A97F-B50BB89125A1}" srcOrd="0" destOrd="0" parTransId="{A326A08B-0FF8-46FA-8E63-B13D7797ECD0}" sibTransId="{04DBCE51-1775-4E94-9898-1E4A2D9F4513}"/>
    <dgm:cxn modelId="{E668DADD-4CFE-4B4A-AC27-2CD692EB77A4}" type="presOf" srcId="{31EA5A31-AF7B-407D-BCAC-182DD8D0BCBA}" destId="{7AF0E272-5B5F-4684-8B86-0E495BFD9D78}" srcOrd="0" destOrd="0" presId="urn:microsoft.com/office/officeart/2005/8/layout/vList2"/>
    <dgm:cxn modelId="{4DD12DAA-B539-456A-B015-4F4F486DD5FD}" type="presOf" srcId="{65629F33-8443-48A8-A97F-B50BB89125A1}" destId="{641B5037-2C1E-41AA-A3AA-CC9458468067}" srcOrd="0" destOrd="0" presId="urn:microsoft.com/office/officeart/2005/8/layout/vList2"/>
    <dgm:cxn modelId="{F172DA16-ECA0-4EF3-A937-EF4C361472A4}" type="presParOf" srcId="{7AF0E272-5B5F-4684-8B86-0E495BFD9D78}" destId="{641B5037-2C1E-41AA-A3AA-CC94584680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3F854EFD-9BD2-401A-B43E-670A7990B53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8510C16-512C-45C4-BC61-7F33562C9473}">
      <dgm:prSet/>
      <dgm:spPr/>
      <dgm:t>
        <a:bodyPr/>
        <a:lstStyle/>
        <a:p>
          <a:pPr rtl="0"/>
          <a:r>
            <a:rPr lang="ru-RU" dirty="0" smtClean="0"/>
            <a:t>Обязательное микробиологическое обследование перед каждой госпитализацией</a:t>
          </a:r>
          <a:endParaRPr lang="ru-RU" dirty="0"/>
        </a:p>
      </dgm:t>
    </dgm:pt>
    <dgm:pt modelId="{708E65E2-1740-4BF8-A187-0CE1CFFC9A8D}" type="parTrans" cxnId="{6A553F75-E1D0-4101-B9C2-926FFCAC2939}">
      <dgm:prSet/>
      <dgm:spPr/>
      <dgm:t>
        <a:bodyPr/>
        <a:lstStyle/>
        <a:p>
          <a:endParaRPr lang="ru-RU"/>
        </a:p>
      </dgm:t>
    </dgm:pt>
    <dgm:pt modelId="{4198C22E-C994-4598-AAF9-292BF71EB585}" type="sibTrans" cxnId="{6A553F75-E1D0-4101-B9C2-926FFCAC2939}">
      <dgm:prSet/>
      <dgm:spPr/>
      <dgm:t>
        <a:bodyPr/>
        <a:lstStyle/>
        <a:p>
          <a:endParaRPr lang="ru-RU"/>
        </a:p>
      </dgm:t>
    </dgm:pt>
    <dgm:pt modelId="{BD80668F-132A-429D-BBF4-C0FEFC58C0B2}">
      <dgm:prSet/>
      <dgm:spPr/>
      <dgm:t>
        <a:bodyPr/>
        <a:lstStyle/>
        <a:p>
          <a:pPr rtl="0"/>
          <a:r>
            <a:rPr lang="ru-RU" dirty="0" smtClean="0"/>
            <a:t>Возможность обследования по ОМС не менее 3-4 раз в год</a:t>
          </a:r>
          <a:endParaRPr lang="ru-RU" dirty="0"/>
        </a:p>
      </dgm:t>
    </dgm:pt>
    <dgm:pt modelId="{0587F503-9B35-4922-BCA5-8F0BC1462AE1}" type="parTrans" cxnId="{10977E00-86BB-44D2-9CD5-619A69DA62FF}">
      <dgm:prSet/>
      <dgm:spPr/>
      <dgm:t>
        <a:bodyPr/>
        <a:lstStyle/>
        <a:p>
          <a:endParaRPr lang="ru-RU"/>
        </a:p>
      </dgm:t>
    </dgm:pt>
    <dgm:pt modelId="{26A5FABF-2CA2-4EDD-820D-1CFBC0A5FEC1}" type="sibTrans" cxnId="{10977E00-86BB-44D2-9CD5-619A69DA62FF}">
      <dgm:prSet/>
      <dgm:spPr/>
      <dgm:t>
        <a:bodyPr/>
        <a:lstStyle/>
        <a:p>
          <a:endParaRPr lang="ru-RU"/>
        </a:p>
      </dgm:t>
    </dgm:pt>
    <dgm:pt modelId="{DC2EB037-1D8A-44F0-838F-73440D51E5DC}">
      <dgm:prSet/>
      <dgm:spPr/>
      <dgm:t>
        <a:bodyPr/>
        <a:lstStyle/>
        <a:p>
          <a:pPr rtl="0"/>
          <a:r>
            <a:rPr lang="ru-RU" dirty="0" smtClean="0"/>
            <a:t>Незамедлительное информирование руководителя Центра в случае первичного высева </a:t>
          </a:r>
          <a:r>
            <a:rPr lang="en-US" i="1" dirty="0" err="1" smtClean="0"/>
            <a:t>P.aeruginosa</a:t>
          </a:r>
          <a:r>
            <a:rPr lang="ru-RU" dirty="0" smtClean="0"/>
            <a:t> и/или</a:t>
          </a:r>
          <a:r>
            <a:rPr lang="en-US" dirty="0" smtClean="0"/>
            <a:t> </a:t>
          </a:r>
          <a:r>
            <a:rPr lang="en-US" i="1" dirty="0" err="1" smtClean="0"/>
            <a:t>B.cepacia</a:t>
          </a:r>
          <a:endParaRPr lang="ru-RU" i="1" dirty="0"/>
        </a:p>
      </dgm:t>
    </dgm:pt>
    <dgm:pt modelId="{40CBA7A7-3FBA-40F5-B039-55FEC1D7ACDA}" type="parTrans" cxnId="{6732A3AB-0983-4B86-A5AF-DB293B492572}">
      <dgm:prSet/>
      <dgm:spPr/>
      <dgm:t>
        <a:bodyPr/>
        <a:lstStyle/>
        <a:p>
          <a:endParaRPr lang="ru-RU"/>
        </a:p>
      </dgm:t>
    </dgm:pt>
    <dgm:pt modelId="{9B7B830E-33BA-4009-805F-D742426BC6F6}" type="sibTrans" cxnId="{6732A3AB-0983-4B86-A5AF-DB293B492572}">
      <dgm:prSet/>
      <dgm:spPr/>
      <dgm:t>
        <a:bodyPr/>
        <a:lstStyle/>
        <a:p>
          <a:endParaRPr lang="ru-RU"/>
        </a:p>
      </dgm:t>
    </dgm:pt>
    <dgm:pt modelId="{1262978B-FE26-4989-B6C3-0920616A68EB}">
      <dgm:prSet/>
      <dgm:spPr/>
      <dgm:t>
        <a:bodyPr/>
        <a:lstStyle/>
        <a:p>
          <a:pPr rtl="0"/>
          <a:r>
            <a:rPr lang="ru-RU" dirty="0" smtClean="0"/>
            <a:t>Возможность связи с врачом лаборатории в любое время по телефону, получение результатов по электронной почте, для иногородних – доставка материала курьером</a:t>
          </a:r>
          <a:endParaRPr lang="ru-RU" dirty="0"/>
        </a:p>
      </dgm:t>
    </dgm:pt>
    <dgm:pt modelId="{B843673E-1D6A-4F16-80CF-A939F71F18CE}" type="parTrans" cxnId="{F1D78750-D96E-4CAD-AD7A-1F7CE2472BA8}">
      <dgm:prSet/>
      <dgm:spPr/>
      <dgm:t>
        <a:bodyPr/>
        <a:lstStyle/>
        <a:p>
          <a:endParaRPr lang="ru-RU"/>
        </a:p>
      </dgm:t>
    </dgm:pt>
    <dgm:pt modelId="{AB59C350-FE7B-4D5F-908F-6325435266FE}" type="sibTrans" cxnId="{F1D78750-D96E-4CAD-AD7A-1F7CE2472BA8}">
      <dgm:prSet/>
      <dgm:spPr/>
      <dgm:t>
        <a:bodyPr/>
        <a:lstStyle/>
        <a:p>
          <a:endParaRPr lang="ru-RU"/>
        </a:p>
      </dgm:t>
    </dgm:pt>
    <dgm:pt modelId="{0CD89B8F-229A-4A07-85D9-5B867342D6C8}" type="pres">
      <dgm:prSet presAssocID="{3F854EFD-9BD2-401A-B43E-670A7990B5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62160-15CC-48F9-B5DE-3A9E79F310F2}" type="pres">
      <dgm:prSet presAssocID="{A8510C16-512C-45C4-BC61-7F33562C9473}" presName="parentText" presStyleLbl="node1" presStyleIdx="0" presStyleCnt="4" custLinFactY="200000" custLinFactNeighborY="219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D1516-6394-47E2-A72B-01E5331EB859}" type="pres">
      <dgm:prSet presAssocID="{4198C22E-C994-4598-AAF9-292BF71EB585}" presName="spacer" presStyleCnt="0"/>
      <dgm:spPr/>
      <dgm:t>
        <a:bodyPr/>
        <a:lstStyle/>
        <a:p>
          <a:endParaRPr lang="ru-RU"/>
        </a:p>
      </dgm:t>
    </dgm:pt>
    <dgm:pt modelId="{CA5019E5-B7F4-4B0E-A1A6-F09B88AE122E}" type="pres">
      <dgm:prSet presAssocID="{BD80668F-132A-429D-BBF4-C0FEFC58C0B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5F985-935D-421E-8F54-C93F69FC4829}" type="pres">
      <dgm:prSet presAssocID="{26A5FABF-2CA2-4EDD-820D-1CFBC0A5FEC1}" presName="spacer" presStyleCnt="0"/>
      <dgm:spPr/>
      <dgm:t>
        <a:bodyPr/>
        <a:lstStyle/>
        <a:p>
          <a:endParaRPr lang="ru-RU"/>
        </a:p>
      </dgm:t>
    </dgm:pt>
    <dgm:pt modelId="{E832E3AF-FEFF-4CE4-9996-6D986132C9D7}" type="pres">
      <dgm:prSet presAssocID="{DC2EB037-1D8A-44F0-838F-73440D51E5DC}" presName="parentText" presStyleLbl="node1" presStyleIdx="2" presStyleCnt="4" custLinFactY="9815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F4A32-C4F1-4A9C-B537-63DC97FB892D}" type="pres">
      <dgm:prSet presAssocID="{9B7B830E-33BA-4009-805F-D742426BC6F6}" presName="spacer" presStyleCnt="0"/>
      <dgm:spPr/>
      <dgm:t>
        <a:bodyPr/>
        <a:lstStyle/>
        <a:p>
          <a:endParaRPr lang="ru-RU"/>
        </a:p>
      </dgm:t>
    </dgm:pt>
    <dgm:pt modelId="{4CEE76D3-ADF6-44FE-9858-C25D0D9EBE1C}" type="pres">
      <dgm:prSet presAssocID="{1262978B-FE26-4989-B6C3-0920616A68EB}" presName="parentText" presStyleLbl="node1" presStyleIdx="3" presStyleCnt="4" custLinFactY="-294667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D78750-D96E-4CAD-AD7A-1F7CE2472BA8}" srcId="{3F854EFD-9BD2-401A-B43E-670A7990B534}" destId="{1262978B-FE26-4989-B6C3-0920616A68EB}" srcOrd="3" destOrd="0" parTransId="{B843673E-1D6A-4F16-80CF-A939F71F18CE}" sibTransId="{AB59C350-FE7B-4D5F-908F-6325435266FE}"/>
    <dgm:cxn modelId="{70377AF8-6F1E-4AFC-AA04-C678200E4427}" type="presOf" srcId="{1262978B-FE26-4989-B6C3-0920616A68EB}" destId="{4CEE76D3-ADF6-44FE-9858-C25D0D9EBE1C}" srcOrd="0" destOrd="0" presId="urn:microsoft.com/office/officeart/2005/8/layout/vList2"/>
    <dgm:cxn modelId="{D12EE573-585C-40F1-957B-8F0B426480C9}" type="presOf" srcId="{3F854EFD-9BD2-401A-B43E-670A7990B534}" destId="{0CD89B8F-229A-4A07-85D9-5B867342D6C8}" srcOrd="0" destOrd="0" presId="urn:microsoft.com/office/officeart/2005/8/layout/vList2"/>
    <dgm:cxn modelId="{10977E00-86BB-44D2-9CD5-619A69DA62FF}" srcId="{3F854EFD-9BD2-401A-B43E-670A7990B534}" destId="{BD80668F-132A-429D-BBF4-C0FEFC58C0B2}" srcOrd="1" destOrd="0" parTransId="{0587F503-9B35-4922-BCA5-8F0BC1462AE1}" sibTransId="{26A5FABF-2CA2-4EDD-820D-1CFBC0A5FEC1}"/>
    <dgm:cxn modelId="{6A553F75-E1D0-4101-B9C2-926FFCAC2939}" srcId="{3F854EFD-9BD2-401A-B43E-670A7990B534}" destId="{A8510C16-512C-45C4-BC61-7F33562C9473}" srcOrd="0" destOrd="0" parTransId="{708E65E2-1740-4BF8-A187-0CE1CFFC9A8D}" sibTransId="{4198C22E-C994-4598-AAF9-292BF71EB585}"/>
    <dgm:cxn modelId="{CF080534-5992-4FC5-8850-2381CACE835F}" type="presOf" srcId="{A8510C16-512C-45C4-BC61-7F33562C9473}" destId="{A1C62160-15CC-48F9-B5DE-3A9E79F310F2}" srcOrd="0" destOrd="0" presId="urn:microsoft.com/office/officeart/2005/8/layout/vList2"/>
    <dgm:cxn modelId="{D8B5102A-E537-41C2-88B7-AE17124528CB}" type="presOf" srcId="{DC2EB037-1D8A-44F0-838F-73440D51E5DC}" destId="{E832E3AF-FEFF-4CE4-9996-6D986132C9D7}" srcOrd="0" destOrd="0" presId="urn:microsoft.com/office/officeart/2005/8/layout/vList2"/>
    <dgm:cxn modelId="{65A4AAAE-0FB6-42EE-AF75-178E5973778B}" type="presOf" srcId="{BD80668F-132A-429D-BBF4-C0FEFC58C0B2}" destId="{CA5019E5-B7F4-4B0E-A1A6-F09B88AE122E}" srcOrd="0" destOrd="0" presId="urn:microsoft.com/office/officeart/2005/8/layout/vList2"/>
    <dgm:cxn modelId="{6732A3AB-0983-4B86-A5AF-DB293B492572}" srcId="{3F854EFD-9BD2-401A-B43E-670A7990B534}" destId="{DC2EB037-1D8A-44F0-838F-73440D51E5DC}" srcOrd="2" destOrd="0" parTransId="{40CBA7A7-3FBA-40F5-B039-55FEC1D7ACDA}" sibTransId="{9B7B830E-33BA-4009-805F-D742426BC6F6}"/>
    <dgm:cxn modelId="{49DB08D6-EC1C-4363-833A-8AB391855525}" type="presParOf" srcId="{0CD89B8F-229A-4A07-85D9-5B867342D6C8}" destId="{A1C62160-15CC-48F9-B5DE-3A9E79F310F2}" srcOrd="0" destOrd="0" presId="urn:microsoft.com/office/officeart/2005/8/layout/vList2"/>
    <dgm:cxn modelId="{C2A362BE-5DBE-4C7D-BB02-07C3ED711BF4}" type="presParOf" srcId="{0CD89B8F-229A-4A07-85D9-5B867342D6C8}" destId="{695D1516-6394-47E2-A72B-01E5331EB859}" srcOrd="1" destOrd="0" presId="urn:microsoft.com/office/officeart/2005/8/layout/vList2"/>
    <dgm:cxn modelId="{8A23A659-43CC-4384-B3E1-25480B0DAB36}" type="presParOf" srcId="{0CD89B8F-229A-4A07-85D9-5B867342D6C8}" destId="{CA5019E5-B7F4-4B0E-A1A6-F09B88AE122E}" srcOrd="2" destOrd="0" presId="urn:microsoft.com/office/officeart/2005/8/layout/vList2"/>
    <dgm:cxn modelId="{A648E589-A8A4-40B6-A112-6D18083EDA47}" type="presParOf" srcId="{0CD89B8F-229A-4A07-85D9-5B867342D6C8}" destId="{AC55F985-935D-421E-8F54-C93F69FC4829}" srcOrd="3" destOrd="0" presId="urn:microsoft.com/office/officeart/2005/8/layout/vList2"/>
    <dgm:cxn modelId="{1AD10DE0-30D4-4477-95D4-201600BD314B}" type="presParOf" srcId="{0CD89B8F-229A-4A07-85D9-5B867342D6C8}" destId="{E832E3AF-FEFF-4CE4-9996-6D986132C9D7}" srcOrd="4" destOrd="0" presId="urn:microsoft.com/office/officeart/2005/8/layout/vList2"/>
    <dgm:cxn modelId="{1D781A90-A93B-402B-A7D6-8FC0593C2C28}" type="presParOf" srcId="{0CD89B8F-229A-4A07-85D9-5B867342D6C8}" destId="{DF3F4A32-C4F1-4A9C-B537-63DC97FB892D}" srcOrd="5" destOrd="0" presId="urn:microsoft.com/office/officeart/2005/8/layout/vList2"/>
    <dgm:cxn modelId="{834AF5E0-9D33-4821-96E5-5E7C52BACA70}" type="presParOf" srcId="{0CD89B8F-229A-4A07-85D9-5B867342D6C8}" destId="{4CEE76D3-ADF6-44FE-9858-C25D0D9EBE1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4FCD311-8E89-4A4C-8A7D-20302E5ED8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5675919-7F20-4A4B-8786-B4F321EB3CC5}">
      <dgm:prSet custT="1"/>
      <dgm:spPr/>
      <dgm:t>
        <a:bodyPr/>
        <a:lstStyle/>
        <a:p>
          <a:pPr rtl="0"/>
          <a:r>
            <a:rPr lang="ru-RU" sz="2800" smtClean="0"/>
            <a:t>Почему у нас получилось</a:t>
          </a:r>
          <a:endParaRPr lang="ru-RU" sz="2800"/>
        </a:p>
      </dgm:t>
    </dgm:pt>
    <dgm:pt modelId="{9B6FF292-D2B4-40E0-A304-39AF4727620E}" type="parTrans" cxnId="{8EAFB50B-EDAD-487D-9BDC-E0947AB05AFA}">
      <dgm:prSet/>
      <dgm:spPr/>
      <dgm:t>
        <a:bodyPr/>
        <a:lstStyle/>
        <a:p>
          <a:endParaRPr lang="ru-RU"/>
        </a:p>
      </dgm:t>
    </dgm:pt>
    <dgm:pt modelId="{6B3D37CB-A322-4553-8EEE-AF89179B5880}" type="sibTrans" cxnId="{8EAFB50B-EDAD-487D-9BDC-E0947AB05AFA}">
      <dgm:prSet/>
      <dgm:spPr/>
      <dgm:t>
        <a:bodyPr/>
        <a:lstStyle/>
        <a:p>
          <a:endParaRPr lang="ru-RU"/>
        </a:p>
      </dgm:t>
    </dgm:pt>
    <dgm:pt modelId="{038562A9-B579-4F69-8D4F-7EF6BDD7AA95}" type="pres">
      <dgm:prSet presAssocID="{14FCD311-8E89-4A4C-8A7D-20302E5ED8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CA57E4-DC10-4CC3-9188-0B6CB4966A15}" type="pres">
      <dgm:prSet presAssocID="{95675919-7F20-4A4B-8786-B4F321EB3C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AFB50B-EDAD-487D-9BDC-E0947AB05AFA}" srcId="{14FCD311-8E89-4A4C-8A7D-20302E5ED81E}" destId="{95675919-7F20-4A4B-8786-B4F321EB3CC5}" srcOrd="0" destOrd="0" parTransId="{9B6FF292-D2B4-40E0-A304-39AF4727620E}" sibTransId="{6B3D37CB-A322-4553-8EEE-AF89179B5880}"/>
    <dgm:cxn modelId="{D58C6F3F-35B2-433D-9AAD-223C27DE469B}" type="presOf" srcId="{95675919-7F20-4A4B-8786-B4F321EB3CC5}" destId="{D1CA57E4-DC10-4CC3-9188-0B6CB4966A15}" srcOrd="0" destOrd="0" presId="urn:microsoft.com/office/officeart/2005/8/layout/vList2"/>
    <dgm:cxn modelId="{4652CFEF-7497-4E5B-B9C0-07114490A5B6}" type="presOf" srcId="{14FCD311-8E89-4A4C-8A7D-20302E5ED81E}" destId="{038562A9-B579-4F69-8D4F-7EF6BDD7AA95}" srcOrd="0" destOrd="0" presId="urn:microsoft.com/office/officeart/2005/8/layout/vList2"/>
    <dgm:cxn modelId="{A4DB94D6-D0FD-4C9E-BCE6-8326CAA88FE3}" type="presParOf" srcId="{038562A9-B579-4F69-8D4F-7EF6BDD7AA95}" destId="{D1CA57E4-DC10-4CC3-9188-0B6CB4966A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114B94D-94B1-4DE3-BF85-2CE67D196469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64A4BFD-2663-43A0-B63A-E1EF4BC1D279}">
      <dgm:prSet/>
      <dgm:spPr/>
      <dgm:t>
        <a:bodyPr/>
        <a:lstStyle/>
        <a:p>
          <a:pPr rtl="0"/>
          <a:r>
            <a:rPr lang="ru-RU" smtClean="0"/>
            <a:t>Мы очень этого хотели</a:t>
          </a:r>
          <a:endParaRPr lang="ru-RU"/>
        </a:p>
      </dgm:t>
    </dgm:pt>
    <dgm:pt modelId="{C521B81D-7A9D-4816-8BD7-B9FD8D0D918A}" type="parTrans" cxnId="{935CF651-080C-4EC4-A4ED-5B298D6B2506}">
      <dgm:prSet/>
      <dgm:spPr/>
      <dgm:t>
        <a:bodyPr/>
        <a:lstStyle/>
        <a:p>
          <a:endParaRPr lang="ru-RU"/>
        </a:p>
      </dgm:t>
    </dgm:pt>
    <dgm:pt modelId="{0DEF5732-9C0F-4AD5-8A9F-A08DAD2288DF}" type="sibTrans" cxnId="{935CF651-080C-4EC4-A4ED-5B298D6B2506}">
      <dgm:prSet/>
      <dgm:spPr/>
      <dgm:t>
        <a:bodyPr/>
        <a:lstStyle/>
        <a:p>
          <a:endParaRPr lang="ru-RU"/>
        </a:p>
      </dgm:t>
    </dgm:pt>
    <dgm:pt modelId="{E0BCD4F8-C44C-430C-ABC6-20F7142E7385}">
      <dgm:prSet/>
      <dgm:spPr/>
      <dgm:t>
        <a:bodyPr/>
        <a:lstStyle/>
        <a:p>
          <a:pPr rtl="0"/>
          <a:r>
            <a:rPr lang="ru-RU" smtClean="0"/>
            <a:t>Мы много учились и продолжаем учится</a:t>
          </a:r>
          <a:endParaRPr lang="ru-RU"/>
        </a:p>
      </dgm:t>
    </dgm:pt>
    <dgm:pt modelId="{39533BA9-AA99-42BB-B8B9-255456739002}" type="parTrans" cxnId="{CCAADFA1-90F4-40D1-8577-0749A6FBAA90}">
      <dgm:prSet/>
      <dgm:spPr/>
      <dgm:t>
        <a:bodyPr/>
        <a:lstStyle/>
        <a:p>
          <a:endParaRPr lang="ru-RU"/>
        </a:p>
      </dgm:t>
    </dgm:pt>
    <dgm:pt modelId="{A9C09913-17F4-4735-B9D3-70ACFA630EA6}" type="sibTrans" cxnId="{CCAADFA1-90F4-40D1-8577-0749A6FBAA90}">
      <dgm:prSet/>
      <dgm:spPr/>
      <dgm:t>
        <a:bodyPr/>
        <a:lstStyle/>
        <a:p>
          <a:endParaRPr lang="ru-RU"/>
        </a:p>
      </dgm:t>
    </dgm:pt>
    <dgm:pt modelId="{013EC326-A651-46C4-A317-4FC2CCF0B2AD}">
      <dgm:prSet/>
      <dgm:spPr/>
      <dgm:t>
        <a:bodyPr/>
        <a:lstStyle/>
        <a:p>
          <a:pPr rtl="0"/>
          <a:r>
            <a:rPr lang="ru-RU" smtClean="0"/>
            <a:t>Мы не боимся нового</a:t>
          </a:r>
          <a:endParaRPr lang="ru-RU"/>
        </a:p>
      </dgm:t>
    </dgm:pt>
    <dgm:pt modelId="{5AB5417A-9051-4748-9D53-8102B5DA7BC9}" type="parTrans" cxnId="{9A886F14-8C28-4A10-8ECA-E8A6DC642AF8}">
      <dgm:prSet/>
      <dgm:spPr/>
      <dgm:t>
        <a:bodyPr/>
        <a:lstStyle/>
        <a:p>
          <a:endParaRPr lang="ru-RU"/>
        </a:p>
      </dgm:t>
    </dgm:pt>
    <dgm:pt modelId="{81182D44-C496-421A-95C9-BDBE5AE8BACC}" type="sibTrans" cxnId="{9A886F14-8C28-4A10-8ECA-E8A6DC642AF8}">
      <dgm:prSet/>
      <dgm:spPr/>
      <dgm:t>
        <a:bodyPr/>
        <a:lstStyle/>
        <a:p>
          <a:endParaRPr lang="ru-RU"/>
        </a:p>
      </dgm:t>
    </dgm:pt>
    <dgm:pt modelId="{915E6C76-F9E2-4313-A557-B943E3CDF102}">
      <dgm:prSet/>
      <dgm:spPr/>
      <dgm:t>
        <a:bodyPr/>
        <a:lstStyle/>
        <a:p>
          <a:pPr rtl="0"/>
          <a:r>
            <a:rPr lang="ru-RU" dirty="0" smtClean="0"/>
            <a:t>Мы открыты для диалога с клиницистами и </a:t>
          </a:r>
          <a:r>
            <a:rPr lang="ru-RU" dirty="0" err="1" smtClean="0"/>
            <a:t>пациентскими</a:t>
          </a:r>
          <a:r>
            <a:rPr lang="ru-RU" dirty="0" smtClean="0"/>
            <a:t> организациями, бактериологами и специалистами других областей </a:t>
          </a:r>
          <a:endParaRPr lang="ru-RU" dirty="0"/>
        </a:p>
      </dgm:t>
    </dgm:pt>
    <dgm:pt modelId="{4E4DDB2B-0E4D-4B0D-9A76-A4887DFAE8E9}" type="parTrans" cxnId="{E13B25B8-7DDA-48D8-8F4B-C4A56218DC88}">
      <dgm:prSet/>
      <dgm:spPr/>
      <dgm:t>
        <a:bodyPr/>
        <a:lstStyle/>
        <a:p>
          <a:endParaRPr lang="ru-RU"/>
        </a:p>
      </dgm:t>
    </dgm:pt>
    <dgm:pt modelId="{DFE46709-0AAB-4CDF-8D40-61E39CF35AF2}" type="sibTrans" cxnId="{E13B25B8-7DDA-48D8-8F4B-C4A56218DC88}">
      <dgm:prSet/>
      <dgm:spPr/>
      <dgm:t>
        <a:bodyPr/>
        <a:lstStyle/>
        <a:p>
          <a:endParaRPr lang="ru-RU"/>
        </a:p>
      </dgm:t>
    </dgm:pt>
    <dgm:pt modelId="{25AF53B9-E0D5-4A61-A8CD-9F857F8A362E}" type="pres">
      <dgm:prSet presAssocID="{B114B94D-94B1-4DE3-BF85-2CE67D1964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1C7E54-F96B-4EA6-AAB3-C829FA80F7AE}" type="pres">
      <dgm:prSet presAssocID="{915E6C76-F9E2-4313-A557-B943E3CDF102}" presName="boxAndChildren" presStyleCnt="0"/>
      <dgm:spPr/>
    </dgm:pt>
    <dgm:pt modelId="{D5228828-97A9-4562-9B34-94363E887EB7}" type="pres">
      <dgm:prSet presAssocID="{915E6C76-F9E2-4313-A557-B943E3CDF102}" presName="parentTextBox" presStyleLbl="node1" presStyleIdx="0" presStyleCnt="4"/>
      <dgm:spPr/>
      <dgm:t>
        <a:bodyPr/>
        <a:lstStyle/>
        <a:p>
          <a:endParaRPr lang="ru-RU"/>
        </a:p>
      </dgm:t>
    </dgm:pt>
    <dgm:pt modelId="{032F51BA-CEF9-438F-8943-C89E809F249D}" type="pres">
      <dgm:prSet presAssocID="{81182D44-C496-421A-95C9-BDBE5AE8BACC}" presName="sp" presStyleCnt="0"/>
      <dgm:spPr/>
    </dgm:pt>
    <dgm:pt modelId="{D27835F1-B428-4249-ACA6-69652BB63128}" type="pres">
      <dgm:prSet presAssocID="{013EC326-A651-46C4-A317-4FC2CCF0B2AD}" presName="arrowAndChildren" presStyleCnt="0"/>
      <dgm:spPr/>
    </dgm:pt>
    <dgm:pt modelId="{2258739A-5159-4A09-AD35-CB4FBB77F95D}" type="pres">
      <dgm:prSet presAssocID="{013EC326-A651-46C4-A317-4FC2CCF0B2AD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53DDA750-7553-4571-9602-0FC64B72C68F}" type="pres">
      <dgm:prSet presAssocID="{A9C09913-17F4-4735-B9D3-70ACFA630EA6}" presName="sp" presStyleCnt="0"/>
      <dgm:spPr/>
    </dgm:pt>
    <dgm:pt modelId="{A080ABEA-AD55-4552-934F-5A040AEDF495}" type="pres">
      <dgm:prSet presAssocID="{E0BCD4F8-C44C-430C-ABC6-20F7142E7385}" presName="arrowAndChildren" presStyleCnt="0"/>
      <dgm:spPr/>
    </dgm:pt>
    <dgm:pt modelId="{1E31100A-CAF0-4DEE-9F24-BFF79ACA5FD2}" type="pres">
      <dgm:prSet presAssocID="{E0BCD4F8-C44C-430C-ABC6-20F7142E7385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C1100631-0F6D-416E-95F0-434EC75EA8B0}" type="pres">
      <dgm:prSet presAssocID="{0DEF5732-9C0F-4AD5-8A9F-A08DAD2288DF}" presName="sp" presStyleCnt="0"/>
      <dgm:spPr/>
    </dgm:pt>
    <dgm:pt modelId="{6EF194FC-2C7E-4632-A621-9CBA368D9457}" type="pres">
      <dgm:prSet presAssocID="{564A4BFD-2663-43A0-B63A-E1EF4BC1D279}" presName="arrowAndChildren" presStyleCnt="0"/>
      <dgm:spPr/>
    </dgm:pt>
    <dgm:pt modelId="{9013B2FF-910E-4B35-B776-E80FF5CBDAC5}" type="pres">
      <dgm:prSet presAssocID="{564A4BFD-2663-43A0-B63A-E1EF4BC1D279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08F2E827-A0C4-465E-AB6F-E5E58B9E8AB2}" type="presOf" srcId="{E0BCD4F8-C44C-430C-ABC6-20F7142E7385}" destId="{1E31100A-CAF0-4DEE-9F24-BFF79ACA5FD2}" srcOrd="0" destOrd="0" presId="urn:microsoft.com/office/officeart/2005/8/layout/process4"/>
    <dgm:cxn modelId="{E13B25B8-7DDA-48D8-8F4B-C4A56218DC88}" srcId="{B114B94D-94B1-4DE3-BF85-2CE67D196469}" destId="{915E6C76-F9E2-4313-A557-B943E3CDF102}" srcOrd="3" destOrd="0" parTransId="{4E4DDB2B-0E4D-4B0D-9A76-A4887DFAE8E9}" sibTransId="{DFE46709-0AAB-4CDF-8D40-61E39CF35AF2}"/>
    <dgm:cxn modelId="{CCAADFA1-90F4-40D1-8577-0749A6FBAA90}" srcId="{B114B94D-94B1-4DE3-BF85-2CE67D196469}" destId="{E0BCD4F8-C44C-430C-ABC6-20F7142E7385}" srcOrd="1" destOrd="0" parTransId="{39533BA9-AA99-42BB-B8B9-255456739002}" sibTransId="{A9C09913-17F4-4735-B9D3-70ACFA630EA6}"/>
    <dgm:cxn modelId="{9A886F14-8C28-4A10-8ECA-E8A6DC642AF8}" srcId="{B114B94D-94B1-4DE3-BF85-2CE67D196469}" destId="{013EC326-A651-46C4-A317-4FC2CCF0B2AD}" srcOrd="2" destOrd="0" parTransId="{5AB5417A-9051-4748-9D53-8102B5DA7BC9}" sibTransId="{81182D44-C496-421A-95C9-BDBE5AE8BACC}"/>
    <dgm:cxn modelId="{D2CAFAE3-83C8-425E-B902-D822501F247F}" type="presOf" srcId="{564A4BFD-2663-43A0-B63A-E1EF4BC1D279}" destId="{9013B2FF-910E-4B35-B776-E80FF5CBDAC5}" srcOrd="0" destOrd="0" presId="urn:microsoft.com/office/officeart/2005/8/layout/process4"/>
    <dgm:cxn modelId="{935CF651-080C-4EC4-A4ED-5B298D6B2506}" srcId="{B114B94D-94B1-4DE3-BF85-2CE67D196469}" destId="{564A4BFD-2663-43A0-B63A-E1EF4BC1D279}" srcOrd="0" destOrd="0" parTransId="{C521B81D-7A9D-4816-8BD7-B9FD8D0D918A}" sibTransId="{0DEF5732-9C0F-4AD5-8A9F-A08DAD2288DF}"/>
    <dgm:cxn modelId="{44B077F5-2B65-434E-B81C-D8E47631B19E}" type="presOf" srcId="{B114B94D-94B1-4DE3-BF85-2CE67D196469}" destId="{25AF53B9-E0D5-4A61-A8CD-9F857F8A362E}" srcOrd="0" destOrd="0" presId="urn:microsoft.com/office/officeart/2005/8/layout/process4"/>
    <dgm:cxn modelId="{9B999DFB-24CE-499E-9FD0-84D05942EAFC}" type="presOf" srcId="{915E6C76-F9E2-4313-A557-B943E3CDF102}" destId="{D5228828-97A9-4562-9B34-94363E887EB7}" srcOrd="0" destOrd="0" presId="urn:microsoft.com/office/officeart/2005/8/layout/process4"/>
    <dgm:cxn modelId="{892F493E-9289-48BD-A593-B8B22C5DF23B}" type="presOf" srcId="{013EC326-A651-46C4-A317-4FC2CCF0B2AD}" destId="{2258739A-5159-4A09-AD35-CB4FBB77F95D}" srcOrd="0" destOrd="0" presId="urn:microsoft.com/office/officeart/2005/8/layout/process4"/>
    <dgm:cxn modelId="{A9ED0D2D-CA2C-4FE6-BE31-0C25FD4F239A}" type="presParOf" srcId="{25AF53B9-E0D5-4A61-A8CD-9F857F8A362E}" destId="{9A1C7E54-F96B-4EA6-AAB3-C829FA80F7AE}" srcOrd="0" destOrd="0" presId="urn:microsoft.com/office/officeart/2005/8/layout/process4"/>
    <dgm:cxn modelId="{FCB03255-2B42-4051-BC58-1DBBB877408A}" type="presParOf" srcId="{9A1C7E54-F96B-4EA6-AAB3-C829FA80F7AE}" destId="{D5228828-97A9-4562-9B34-94363E887EB7}" srcOrd="0" destOrd="0" presId="urn:microsoft.com/office/officeart/2005/8/layout/process4"/>
    <dgm:cxn modelId="{4FB04512-54F6-4E3F-86F8-D5123B8B5077}" type="presParOf" srcId="{25AF53B9-E0D5-4A61-A8CD-9F857F8A362E}" destId="{032F51BA-CEF9-438F-8943-C89E809F249D}" srcOrd="1" destOrd="0" presId="urn:microsoft.com/office/officeart/2005/8/layout/process4"/>
    <dgm:cxn modelId="{290B197C-91DE-4903-810E-9558F0C39A3A}" type="presParOf" srcId="{25AF53B9-E0D5-4A61-A8CD-9F857F8A362E}" destId="{D27835F1-B428-4249-ACA6-69652BB63128}" srcOrd="2" destOrd="0" presId="urn:microsoft.com/office/officeart/2005/8/layout/process4"/>
    <dgm:cxn modelId="{9639C09C-93B7-4079-AD8F-4C5FF0675010}" type="presParOf" srcId="{D27835F1-B428-4249-ACA6-69652BB63128}" destId="{2258739A-5159-4A09-AD35-CB4FBB77F95D}" srcOrd="0" destOrd="0" presId="urn:microsoft.com/office/officeart/2005/8/layout/process4"/>
    <dgm:cxn modelId="{103A3A3B-6503-40F9-99E0-8E45C2669149}" type="presParOf" srcId="{25AF53B9-E0D5-4A61-A8CD-9F857F8A362E}" destId="{53DDA750-7553-4571-9602-0FC64B72C68F}" srcOrd="3" destOrd="0" presId="urn:microsoft.com/office/officeart/2005/8/layout/process4"/>
    <dgm:cxn modelId="{BCCBF09C-4FB3-4D7C-B16A-926C5B99CE8F}" type="presParOf" srcId="{25AF53B9-E0D5-4A61-A8CD-9F857F8A362E}" destId="{A080ABEA-AD55-4552-934F-5A040AEDF495}" srcOrd="4" destOrd="0" presId="urn:microsoft.com/office/officeart/2005/8/layout/process4"/>
    <dgm:cxn modelId="{84619BD8-018D-4F8E-85F5-B7D7A0EA8ADB}" type="presParOf" srcId="{A080ABEA-AD55-4552-934F-5A040AEDF495}" destId="{1E31100A-CAF0-4DEE-9F24-BFF79ACA5FD2}" srcOrd="0" destOrd="0" presId="urn:microsoft.com/office/officeart/2005/8/layout/process4"/>
    <dgm:cxn modelId="{D70F1411-7EB3-4F1F-A8E9-E2940D64CDED}" type="presParOf" srcId="{25AF53B9-E0D5-4A61-A8CD-9F857F8A362E}" destId="{C1100631-0F6D-416E-95F0-434EC75EA8B0}" srcOrd="5" destOrd="0" presId="urn:microsoft.com/office/officeart/2005/8/layout/process4"/>
    <dgm:cxn modelId="{08FBEEE8-2839-4D15-8318-8563409D3DD8}" type="presParOf" srcId="{25AF53B9-E0D5-4A61-A8CD-9F857F8A362E}" destId="{6EF194FC-2C7E-4632-A621-9CBA368D9457}" srcOrd="6" destOrd="0" presId="urn:microsoft.com/office/officeart/2005/8/layout/process4"/>
    <dgm:cxn modelId="{AB387ABF-9D65-41EF-AEB9-55AC5456B7AD}" type="presParOf" srcId="{6EF194FC-2C7E-4632-A621-9CBA368D9457}" destId="{9013B2FF-910E-4B35-B776-E80FF5CBDAC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7D41A27-A162-46CC-B02E-021C3E153565}" type="doc">
      <dgm:prSet loTypeId="urn:microsoft.com/office/officeart/2005/8/layout/target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B5D3EE6-9FCD-42F7-84A2-CEAD5BF8720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dirty="0" err="1" smtClean="0"/>
            <a:t>Референс</a:t>
          </a:r>
          <a:r>
            <a:rPr lang="ru-RU" sz="1600" dirty="0" smtClean="0"/>
            <a:t>-лаборатории по РФ</a:t>
          </a:r>
          <a:endParaRPr lang="ru-RU" sz="1600" dirty="0"/>
        </a:p>
      </dgm:t>
    </dgm:pt>
    <dgm:pt modelId="{729FF30D-9AEB-4E11-94E2-DE595BE0CBF3}" type="parTrans" cxnId="{3B319780-5EF5-48A6-8723-B7BF7AA805EA}">
      <dgm:prSet/>
      <dgm:spPr/>
      <dgm:t>
        <a:bodyPr/>
        <a:lstStyle/>
        <a:p>
          <a:endParaRPr lang="ru-RU"/>
        </a:p>
      </dgm:t>
    </dgm:pt>
    <dgm:pt modelId="{FD550F5B-FF65-4FF2-ADE1-B7F8D4FD25DA}" type="sibTrans" cxnId="{3B319780-5EF5-48A6-8723-B7BF7AA805EA}">
      <dgm:prSet/>
      <dgm:spPr/>
      <dgm:t>
        <a:bodyPr/>
        <a:lstStyle/>
        <a:p>
          <a:endParaRPr lang="ru-RU"/>
        </a:p>
      </dgm:t>
    </dgm:pt>
    <dgm:pt modelId="{F3A6DC72-C45A-49C3-A469-8B8EDF84FE21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400" dirty="0" err="1" smtClean="0"/>
            <a:t>Референс</a:t>
          </a:r>
          <a:r>
            <a:rPr lang="ru-RU" sz="1400" dirty="0" smtClean="0"/>
            <a:t>-лаборатории по Федеральным округам или субъектам РФ</a:t>
          </a:r>
          <a:endParaRPr lang="ru-RU" sz="1400" dirty="0"/>
        </a:p>
      </dgm:t>
    </dgm:pt>
    <dgm:pt modelId="{4DE3122D-B1A6-4155-9E91-410E56D14FF8}" type="parTrans" cxnId="{402BB857-3DE9-4FD7-926D-89DC505A3014}">
      <dgm:prSet/>
      <dgm:spPr/>
      <dgm:t>
        <a:bodyPr/>
        <a:lstStyle/>
        <a:p>
          <a:endParaRPr lang="ru-RU"/>
        </a:p>
      </dgm:t>
    </dgm:pt>
    <dgm:pt modelId="{344B7E33-4D06-4135-A687-D0EAA417C048}" type="sibTrans" cxnId="{402BB857-3DE9-4FD7-926D-89DC505A3014}">
      <dgm:prSet/>
      <dgm:spPr/>
      <dgm:t>
        <a:bodyPr/>
        <a:lstStyle/>
        <a:p>
          <a:endParaRPr lang="ru-RU"/>
        </a:p>
      </dgm:t>
    </dgm:pt>
    <dgm:pt modelId="{20FD8C12-6B3C-4997-87C8-52122B05120A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dirty="0" smtClean="0"/>
            <a:t>Городские лаборатории</a:t>
          </a:r>
          <a:endParaRPr lang="ru-RU" sz="1600" dirty="0"/>
        </a:p>
      </dgm:t>
    </dgm:pt>
    <dgm:pt modelId="{0E13B2E0-D227-4AE9-AC64-28434E6FE9FA}" type="parTrans" cxnId="{239A2E5F-C70D-4B70-B693-0A8038762E6D}">
      <dgm:prSet/>
      <dgm:spPr/>
      <dgm:t>
        <a:bodyPr/>
        <a:lstStyle/>
        <a:p>
          <a:endParaRPr lang="ru-RU"/>
        </a:p>
      </dgm:t>
    </dgm:pt>
    <dgm:pt modelId="{EC942E46-7F80-47C4-8C56-2D1A612532B9}" type="sibTrans" cxnId="{239A2E5F-C70D-4B70-B693-0A8038762E6D}">
      <dgm:prSet/>
      <dgm:spPr/>
      <dgm:t>
        <a:bodyPr/>
        <a:lstStyle/>
        <a:p>
          <a:endParaRPr lang="ru-RU"/>
        </a:p>
      </dgm:t>
    </dgm:pt>
    <dgm:pt modelId="{415DBDCB-8CCF-46D6-BA34-1FE391CAD900}" type="pres">
      <dgm:prSet presAssocID="{D7D41A27-A162-46CC-B02E-021C3E153565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92F103-710A-4E25-B1ED-5B10D134B669}" type="pres">
      <dgm:prSet presAssocID="{AB5D3EE6-9FCD-42F7-84A2-CEAD5BF8720C}" presName="circle1" presStyleLbl="lnNode1" presStyleIdx="0" presStyleCnt="3"/>
      <dgm:spPr/>
    </dgm:pt>
    <dgm:pt modelId="{F5932658-3EF1-4972-84D9-F273FF3D3519}" type="pres">
      <dgm:prSet presAssocID="{AB5D3EE6-9FCD-42F7-84A2-CEAD5BF8720C}" presName="text1" presStyleLbl="revTx" presStyleIdx="0" presStyleCnt="3" custScaleX="273459" custLinFactNeighborX="93851" custLinFactNeighborY="4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5C571-125D-4FFC-A15A-8DB9ACE463F4}" type="pres">
      <dgm:prSet presAssocID="{AB5D3EE6-9FCD-42F7-84A2-CEAD5BF8720C}" presName="line1" presStyleLbl="callout" presStyleIdx="0" presStyleCnt="6"/>
      <dgm:spPr/>
    </dgm:pt>
    <dgm:pt modelId="{C44F3BB2-F4A0-4D3E-B749-46FEBA7C1562}" type="pres">
      <dgm:prSet presAssocID="{AB5D3EE6-9FCD-42F7-84A2-CEAD5BF8720C}" presName="d1" presStyleLbl="callout" presStyleIdx="1" presStyleCnt="6"/>
      <dgm:spPr/>
    </dgm:pt>
    <dgm:pt modelId="{013C1AD0-1E74-4745-B124-5B94BBC06717}" type="pres">
      <dgm:prSet presAssocID="{F3A6DC72-C45A-49C3-A469-8B8EDF84FE21}" presName="circle2" presStyleLbl="lnNode1" presStyleIdx="1" presStyleCnt="3"/>
      <dgm:spPr/>
    </dgm:pt>
    <dgm:pt modelId="{A388D3EC-AD84-4295-87D9-35C5E2DB142A}" type="pres">
      <dgm:prSet presAssocID="{F3A6DC72-C45A-49C3-A469-8B8EDF84FE21}" presName="text2" presStyleLbl="revTx" presStyleIdx="1" presStyleCnt="3" custScaleX="288024" custScaleY="86557" custLinFactX="1133" custLinFactNeighborX="100000" custLinFactNeighborY="24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F928F-4006-4EEA-803C-3AB6E20285C0}" type="pres">
      <dgm:prSet presAssocID="{F3A6DC72-C45A-49C3-A469-8B8EDF84FE21}" presName="line2" presStyleLbl="callout" presStyleIdx="2" presStyleCnt="6"/>
      <dgm:spPr/>
    </dgm:pt>
    <dgm:pt modelId="{3768EB32-C33C-493D-9A5A-4270EFA03FEF}" type="pres">
      <dgm:prSet presAssocID="{F3A6DC72-C45A-49C3-A469-8B8EDF84FE21}" presName="d2" presStyleLbl="callout" presStyleIdx="3" presStyleCnt="6"/>
      <dgm:spPr/>
    </dgm:pt>
    <dgm:pt modelId="{CE716365-8851-4F3B-B062-56B1FB7F06E6}" type="pres">
      <dgm:prSet presAssocID="{20FD8C12-6B3C-4997-87C8-52122B05120A}" presName="circle3" presStyleLbl="lnNode1" presStyleIdx="2" presStyleCnt="3" custLinFactNeighborX="-1383" custLinFactNeighborY="-841"/>
      <dgm:spPr/>
    </dgm:pt>
    <dgm:pt modelId="{D9B1BDA5-7151-4142-9679-A471721D829B}" type="pres">
      <dgm:prSet presAssocID="{20FD8C12-6B3C-4997-87C8-52122B05120A}" presName="text3" presStyleLbl="revTx" presStyleIdx="2" presStyleCnt="3" custScaleX="216832" custScaleY="62943" custLinFactNeighborX="65537" custLinFactNeighborY="21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3E17A-783F-4030-8230-6C95DD5B60FD}" type="pres">
      <dgm:prSet presAssocID="{20FD8C12-6B3C-4997-87C8-52122B05120A}" presName="line3" presStyleLbl="callout" presStyleIdx="4" presStyleCnt="6"/>
      <dgm:spPr/>
    </dgm:pt>
    <dgm:pt modelId="{D0EBA471-9AA1-476D-BB54-5B29CC89A6A2}" type="pres">
      <dgm:prSet presAssocID="{20FD8C12-6B3C-4997-87C8-52122B05120A}" presName="d3" presStyleLbl="callout" presStyleIdx="5" presStyleCnt="6"/>
      <dgm:spPr/>
    </dgm:pt>
  </dgm:ptLst>
  <dgm:cxnLst>
    <dgm:cxn modelId="{463470EE-7C2B-4B06-ADBA-9F87B3CE7CD8}" type="presOf" srcId="{F3A6DC72-C45A-49C3-A469-8B8EDF84FE21}" destId="{A388D3EC-AD84-4295-87D9-35C5E2DB142A}" srcOrd="0" destOrd="0" presId="urn:microsoft.com/office/officeart/2005/8/layout/target1"/>
    <dgm:cxn modelId="{6B707090-B848-473D-A7B5-CC209632AE35}" type="presOf" srcId="{D7D41A27-A162-46CC-B02E-021C3E153565}" destId="{415DBDCB-8CCF-46D6-BA34-1FE391CAD900}" srcOrd="0" destOrd="0" presId="urn:microsoft.com/office/officeart/2005/8/layout/target1"/>
    <dgm:cxn modelId="{ACA630E1-C0A3-4446-B78B-DFD1E80750CB}" type="presOf" srcId="{20FD8C12-6B3C-4997-87C8-52122B05120A}" destId="{D9B1BDA5-7151-4142-9679-A471721D829B}" srcOrd="0" destOrd="0" presId="urn:microsoft.com/office/officeart/2005/8/layout/target1"/>
    <dgm:cxn modelId="{239A2E5F-C70D-4B70-B693-0A8038762E6D}" srcId="{D7D41A27-A162-46CC-B02E-021C3E153565}" destId="{20FD8C12-6B3C-4997-87C8-52122B05120A}" srcOrd="2" destOrd="0" parTransId="{0E13B2E0-D227-4AE9-AC64-28434E6FE9FA}" sibTransId="{EC942E46-7F80-47C4-8C56-2D1A612532B9}"/>
    <dgm:cxn modelId="{3B319780-5EF5-48A6-8723-B7BF7AA805EA}" srcId="{D7D41A27-A162-46CC-B02E-021C3E153565}" destId="{AB5D3EE6-9FCD-42F7-84A2-CEAD5BF8720C}" srcOrd="0" destOrd="0" parTransId="{729FF30D-9AEB-4E11-94E2-DE595BE0CBF3}" sibTransId="{FD550F5B-FF65-4FF2-ADE1-B7F8D4FD25DA}"/>
    <dgm:cxn modelId="{402BB857-3DE9-4FD7-926D-89DC505A3014}" srcId="{D7D41A27-A162-46CC-B02E-021C3E153565}" destId="{F3A6DC72-C45A-49C3-A469-8B8EDF84FE21}" srcOrd="1" destOrd="0" parTransId="{4DE3122D-B1A6-4155-9E91-410E56D14FF8}" sibTransId="{344B7E33-4D06-4135-A687-D0EAA417C048}"/>
    <dgm:cxn modelId="{5562E77E-53B0-422D-8513-31D2C9699879}" type="presOf" srcId="{AB5D3EE6-9FCD-42F7-84A2-CEAD5BF8720C}" destId="{F5932658-3EF1-4972-84D9-F273FF3D3519}" srcOrd="0" destOrd="0" presId="urn:microsoft.com/office/officeart/2005/8/layout/target1"/>
    <dgm:cxn modelId="{C8740218-A944-4686-A29D-250AEF38FC65}" type="presParOf" srcId="{415DBDCB-8CCF-46D6-BA34-1FE391CAD900}" destId="{6592F103-710A-4E25-B1ED-5B10D134B669}" srcOrd="0" destOrd="0" presId="urn:microsoft.com/office/officeart/2005/8/layout/target1"/>
    <dgm:cxn modelId="{41CD8928-9F6E-44FD-8AA8-CAAC6622AEB0}" type="presParOf" srcId="{415DBDCB-8CCF-46D6-BA34-1FE391CAD900}" destId="{F5932658-3EF1-4972-84D9-F273FF3D3519}" srcOrd="1" destOrd="0" presId="urn:microsoft.com/office/officeart/2005/8/layout/target1"/>
    <dgm:cxn modelId="{72495CFF-FF9F-4CDB-B28E-A899B22923B0}" type="presParOf" srcId="{415DBDCB-8CCF-46D6-BA34-1FE391CAD900}" destId="{0735C571-125D-4FFC-A15A-8DB9ACE463F4}" srcOrd="2" destOrd="0" presId="urn:microsoft.com/office/officeart/2005/8/layout/target1"/>
    <dgm:cxn modelId="{871CCF8E-268E-4A8F-960C-F9CCF6430AE5}" type="presParOf" srcId="{415DBDCB-8CCF-46D6-BA34-1FE391CAD900}" destId="{C44F3BB2-F4A0-4D3E-B749-46FEBA7C1562}" srcOrd="3" destOrd="0" presId="urn:microsoft.com/office/officeart/2005/8/layout/target1"/>
    <dgm:cxn modelId="{13DDD9BE-C08C-4E73-97BA-9FAB6190E1F0}" type="presParOf" srcId="{415DBDCB-8CCF-46D6-BA34-1FE391CAD900}" destId="{013C1AD0-1E74-4745-B124-5B94BBC06717}" srcOrd="4" destOrd="0" presId="urn:microsoft.com/office/officeart/2005/8/layout/target1"/>
    <dgm:cxn modelId="{4895BB61-A677-414C-90FC-8904277E1590}" type="presParOf" srcId="{415DBDCB-8CCF-46D6-BA34-1FE391CAD900}" destId="{A388D3EC-AD84-4295-87D9-35C5E2DB142A}" srcOrd="5" destOrd="0" presId="urn:microsoft.com/office/officeart/2005/8/layout/target1"/>
    <dgm:cxn modelId="{1D48D10A-0EF5-4A74-BBAC-BA6D825D1F05}" type="presParOf" srcId="{415DBDCB-8CCF-46D6-BA34-1FE391CAD900}" destId="{897F928F-4006-4EEA-803C-3AB6E20285C0}" srcOrd="6" destOrd="0" presId="urn:microsoft.com/office/officeart/2005/8/layout/target1"/>
    <dgm:cxn modelId="{5B7884D2-103E-4A0E-82E6-7DECFD3EDBF5}" type="presParOf" srcId="{415DBDCB-8CCF-46D6-BA34-1FE391CAD900}" destId="{3768EB32-C33C-493D-9A5A-4270EFA03FEF}" srcOrd="7" destOrd="0" presId="urn:microsoft.com/office/officeart/2005/8/layout/target1"/>
    <dgm:cxn modelId="{7A41C7C0-0601-42DD-9C64-4C1F0DA02563}" type="presParOf" srcId="{415DBDCB-8CCF-46D6-BA34-1FE391CAD900}" destId="{CE716365-8851-4F3B-B062-56B1FB7F06E6}" srcOrd="8" destOrd="0" presId="urn:microsoft.com/office/officeart/2005/8/layout/target1"/>
    <dgm:cxn modelId="{7848CD96-EC95-4AF8-9477-17122F4A4179}" type="presParOf" srcId="{415DBDCB-8CCF-46D6-BA34-1FE391CAD900}" destId="{D9B1BDA5-7151-4142-9679-A471721D829B}" srcOrd="9" destOrd="0" presId="urn:microsoft.com/office/officeart/2005/8/layout/target1"/>
    <dgm:cxn modelId="{A3400004-EB08-48B2-8A08-54A8CB50B3BA}" type="presParOf" srcId="{415DBDCB-8CCF-46D6-BA34-1FE391CAD900}" destId="{35B3E17A-783F-4030-8230-6C95DD5B60FD}" srcOrd="10" destOrd="0" presId="urn:microsoft.com/office/officeart/2005/8/layout/target1"/>
    <dgm:cxn modelId="{260639EA-A0EB-4718-BF38-5D092C98587D}" type="presParOf" srcId="{415DBDCB-8CCF-46D6-BA34-1FE391CAD900}" destId="{D0EBA471-9AA1-476D-BB54-5B29CC89A6A2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1C8F5DC-6A94-4584-8870-D8FB47F901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0F939C0-30CB-427D-BB49-9BF07ECEB33D}">
      <dgm:prSet custT="1"/>
      <dgm:spPr/>
      <dgm:t>
        <a:bodyPr/>
        <a:lstStyle/>
        <a:p>
          <a:pPr rtl="0"/>
          <a:r>
            <a:rPr lang="ru-RU" sz="2800" smtClean="0"/>
            <a:t>Наши контакты:</a:t>
          </a:r>
          <a:endParaRPr lang="ru-RU" sz="2800"/>
        </a:p>
      </dgm:t>
    </dgm:pt>
    <dgm:pt modelId="{89A17E3B-D405-4403-B7DB-CFB64F231C64}" type="parTrans" cxnId="{FA7B03D0-CD6D-4124-96F4-550BC56BAB02}">
      <dgm:prSet/>
      <dgm:spPr/>
      <dgm:t>
        <a:bodyPr/>
        <a:lstStyle/>
        <a:p>
          <a:endParaRPr lang="ru-RU"/>
        </a:p>
      </dgm:t>
    </dgm:pt>
    <dgm:pt modelId="{0E357D63-7A4C-4C95-8083-196D2D1C6517}" type="sibTrans" cxnId="{FA7B03D0-CD6D-4124-96F4-550BC56BAB02}">
      <dgm:prSet/>
      <dgm:spPr/>
      <dgm:t>
        <a:bodyPr/>
        <a:lstStyle/>
        <a:p>
          <a:endParaRPr lang="ru-RU"/>
        </a:p>
      </dgm:t>
    </dgm:pt>
    <dgm:pt modelId="{085666F8-A5EE-407E-AAB7-E9D2190007AE}" type="pres">
      <dgm:prSet presAssocID="{D1C8F5DC-6A94-4584-8870-D8FB47F901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31570-C63B-461D-977E-B6AD9CE1D9AA}" type="pres">
      <dgm:prSet presAssocID="{D0F939C0-30CB-427D-BB49-9BF07ECEB3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36FD63-8084-4B0D-8105-48FAA60BA3C4}" type="presOf" srcId="{D0F939C0-30CB-427D-BB49-9BF07ECEB33D}" destId="{03C31570-C63B-461D-977E-B6AD9CE1D9AA}" srcOrd="0" destOrd="0" presId="urn:microsoft.com/office/officeart/2005/8/layout/vList2"/>
    <dgm:cxn modelId="{FA7B03D0-CD6D-4124-96F4-550BC56BAB02}" srcId="{D1C8F5DC-6A94-4584-8870-D8FB47F90187}" destId="{D0F939C0-30CB-427D-BB49-9BF07ECEB33D}" srcOrd="0" destOrd="0" parTransId="{89A17E3B-D405-4403-B7DB-CFB64F231C64}" sibTransId="{0E357D63-7A4C-4C95-8083-196D2D1C6517}"/>
    <dgm:cxn modelId="{0FC1B375-4757-498D-91AF-8085791D8FA7}" type="presOf" srcId="{D1C8F5DC-6A94-4584-8870-D8FB47F90187}" destId="{085666F8-A5EE-407E-AAB7-E9D2190007AE}" srcOrd="0" destOrd="0" presId="urn:microsoft.com/office/officeart/2005/8/layout/vList2"/>
    <dgm:cxn modelId="{40B4E075-0C20-4ADB-9D06-6DE5175C03C8}" type="presParOf" srcId="{085666F8-A5EE-407E-AAB7-E9D2190007AE}" destId="{03C31570-C63B-461D-977E-B6AD9CE1D9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F6BFDF4-2CB0-46D3-87CD-86C80B94B8C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9DE2222-B8AC-46E9-80B9-6FE46729DA80}">
      <dgm:prSet/>
      <dgm:spPr/>
      <dgm:t>
        <a:bodyPr/>
        <a:lstStyle/>
        <a:p>
          <a:pPr rtl="0"/>
          <a:r>
            <a:rPr lang="ru-RU" smtClean="0"/>
            <a:t>443079, Самара, проспект Карла Маркса 165б</a:t>
          </a:r>
          <a:endParaRPr lang="ru-RU"/>
        </a:p>
      </dgm:t>
    </dgm:pt>
    <dgm:pt modelId="{DEA45199-6493-45BB-9559-EC9148D38262}" type="parTrans" cxnId="{768380D6-B728-4A32-AB67-8BDC44173481}">
      <dgm:prSet/>
      <dgm:spPr/>
      <dgm:t>
        <a:bodyPr/>
        <a:lstStyle/>
        <a:p>
          <a:endParaRPr lang="ru-RU"/>
        </a:p>
      </dgm:t>
    </dgm:pt>
    <dgm:pt modelId="{B5FFF429-EC92-48C7-9161-190385E302E1}" type="sibTrans" cxnId="{768380D6-B728-4A32-AB67-8BDC44173481}">
      <dgm:prSet/>
      <dgm:spPr/>
      <dgm:t>
        <a:bodyPr/>
        <a:lstStyle/>
        <a:p>
          <a:endParaRPr lang="ru-RU"/>
        </a:p>
      </dgm:t>
    </dgm:pt>
    <dgm:pt modelId="{38D1480B-4F1E-4F69-A2DE-57B8C7702552}">
      <dgm:prSet/>
      <dgm:spPr/>
      <dgm:t>
        <a:bodyPr/>
        <a:lstStyle/>
        <a:p>
          <a:pPr rtl="0"/>
          <a:r>
            <a:rPr lang="ru-RU" smtClean="0"/>
            <a:t>Клиники ФГБОУ ВО Самарский государственный медицинский университет МЗ РФ, Микробиологический отдел КДЛ</a:t>
          </a:r>
          <a:endParaRPr lang="ru-RU"/>
        </a:p>
      </dgm:t>
    </dgm:pt>
    <dgm:pt modelId="{EE072C5B-8C0C-431D-AB0D-7E6632BFC723}" type="parTrans" cxnId="{E62D3C08-4EB4-43FA-B4CB-06538272B154}">
      <dgm:prSet/>
      <dgm:spPr/>
      <dgm:t>
        <a:bodyPr/>
        <a:lstStyle/>
        <a:p>
          <a:endParaRPr lang="ru-RU"/>
        </a:p>
      </dgm:t>
    </dgm:pt>
    <dgm:pt modelId="{CE4D10D1-4506-4E25-B68B-24AC49CB0D86}" type="sibTrans" cxnId="{E62D3C08-4EB4-43FA-B4CB-06538272B154}">
      <dgm:prSet/>
      <dgm:spPr/>
      <dgm:t>
        <a:bodyPr/>
        <a:lstStyle/>
        <a:p>
          <a:endParaRPr lang="ru-RU"/>
        </a:p>
      </dgm:t>
    </dgm:pt>
    <dgm:pt modelId="{B319D292-48E3-48C3-A398-4D07B5FF2F58}">
      <dgm:prSet/>
      <dgm:spPr/>
      <dgm:t>
        <a:bodyPr/>
        <a:lstStyle/>
        <a:p>
          <a:pPr rtl="0"/>
          <a:r>
            <a:rPr lang="ru-RU" smtClean="0"/>
            <a:t>8 (846) 264-83-05, </a:t>
          </a:r>
          <a:r>
            <a:rPr lang="en-US" smtClean="0"/>
            <a:t>baclab-samara@yandex.ru</a:t>
          </a:r>
          <a:endParaRPr lang="ru-RU"/>
        </a:p>
      </dgm:t>
    </dgm:pt>
    <dgm:pt modelId="{9685FF7F-DC3D-4E5F-B59C-2BC5BE24CE86}" type="parTrans" cxnId="{3376B0EE-39D6-490E-BA8C-1EE56CD35A93}">
      <dgm:prSet/>
      <dgm:spPr/>
      <dgm:t>
        <a:bodyPr/>
        <a:lstStyle/>
        <a:p>
          <a:endParaRPr lang="ru-RU"/>
        </a:p>
      </dgm:t>
    </dgm:pt>
    <dgm:pt modelId="{AAA77142-47FA-4B0A-BE67-52F8B734E7AB}" type="sibTrans" cxnId="{3376B0EE-39D6-490E-BA8C-1EE56CD35A93}">
      <dgm:prSet/>
      <dgm:spPr/>
      <dgm:t>
        <a:bodyPr/>
        <a:lstStyle/>
        <a:p>
          <a:endParaRPr lang="ru-RU"/>
        </a:p>
      </dgm:t>
    </dgm:pt>
    <dgm:pt modelId="{F84577DA-2980-402A-9B90-7B618323E2F7}" type="pres">
      <dgm:prSet presAssocID="{BF6BFDF4-2CB0-46D3-87CD-86C80B94B8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5E0D0E-E218-4ECA-84B2-5A688C86C56D}" type="pres">
      <dgm:prSet presAssocID="{79DE2222-B8AC-46E9-80B9-6FE46729DA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80584-2F39-4287-A181-D1B23F16D4C7}" type="pres">
      <dgm:prSet presAssocID="{B5FFF429-EC92-48C7-9161-190385E302E1}" presName="spacer" presStyleCnt="0"/>
      <dgm:spPr/>
    </dgm:pt>
    <dgm:pt modelId="{52551DF5-C686-49F1-92F5-A6FD8476761B}" type="pres">
      <dgm:prSet presAssocID="{38D1480B-4F1E-4F69-A2DE-57B8C77025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BAE1A-8812-48DF-8490-5989363CA3D9}" type="pres">
      <dgm:prSet presAssocID="{CE4D10D1-4506-4E25-B68B-24AC49CB0D86}" presName="spacer" presStyleCnt="0"/>
      <dgm:spPr/>
    </dgm:pt>
    <dgm:pt modelId="{0B13EC49-1408-4F59-8A85-5917E8DABBA1}" type="pres">
      <dgm:prSet presAssocID="{B319D292-48E3-48C3-A398-4D07B5FF2F5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CF16E6-B5B1-49DA-8E8C-B36B9D94A73C}" type="presOf" srcId="{79DE2222-B8AC-46E9-80B9-6FE46729DA80}" destId="{875E0D0E-E218-4ECA-84B2-5A688C86C56D}" srcOrd="0" destOrd="0" presId="urn:microsoft.com/office/officeart/2005/8/layout/vList2"/>
    <dgm:cxn modelId="{1E5508E0-57EB-4FB9-A462-085FA0F41065}" type="presOf" srcId="{B319D292-48E3-48C3-A398-4D07B5FF2F58}" destId="{0B13EC49-1408-4F59-8A85-5917E8DABBA1}" srcOrd="0" destOrd="0" presId="urn:microsoft.com/office/officeart/2005/8/layout/vList2"/>
    <dgm:cxn modelId="{E62D3C08-4EB4-43FA-B4CB-06538272B154}" srcId="{BF6BFDF4-2CB0-46D3-87CD-86C80B94B8C3}" destId="{38D1480B-4F1E-4F69-A2DE-57B8C7702552}" srcOrd="1" destOrd="0" parTransId="{EE072C5B-8C0C-431D-AB0D-7E6632BFC723}" sibTransId="{CE4D10D1-4506-4E25-B68B-24AC49CB0D86}"/>
    <dgm:cxn modelId="{A4BD8A96-E7EB-4009-9EA4-6F9D9686D99E}" type="presOf" srcId="{BF6BFDF4-2CB0-46D3-87CD-86C80B94B8C3}" destId="{F84577DA-2980-402A-9B90-7B618323E2F7}" srcOrd="0" destOrd="0" presId="urn:microsoft.com/office/officeart/2005/8/layout/vList2"/>
    <dgm:cxn modelId="{768380D6-B728-4A32-AB67-8BDC44173481}" srcId="{BF6BFDF4-2CB0-46D3-87CD-86C80B94B8C3}" destId="{79DE2222-B8AC-46E9-80B9-6FE46729DA80}" srcOrd="0" destOrd="0" parTransId="{DEA45199-6493-45BB-9559-EC9148D38262}" sibTransId="{B5FFF429-EC92-48C7-9161-190385E302E1}"/>
    <dgm:cxn modelId="{515121FA-C5A9-40C4-AA42-987CF6A88E35}" type="presOf" srcId="{38D1480B-4F1E-4F69-A2DE-57B8C7702552}" destId="{52551DF5-C686-49F1-92F5-A6FD8476761B}" srcOrd="0" destOrd="0" presId="urn:microsoft.com/office/officeart/2005/8/layout/vList2"/>
    <dgm:cxn modelId="{3376B0EE-39D6-490E-BA8C-1EE56CD35A93}" srcId="{BF6BFDF4-2CB0-46D3-87CD-86C80B94B8C3}" destId="{B319D292-48E3-48C3-A398-4D07B5FF2F58}" srcOrd="2" destOrd="0" parTransId="{9685FF7F-DC3D-4E5F-B59C-2BC5BE24CE86}" sibTransId="{AAA77142-47FA-4B0A-BE67-52F8B734E7AB}"/>
    <dgm:cxn modelId="{38494C05-9C0C-4726-AF72-AF3C02D31164}" type="presParOf" srcId="{F84577DA-2980-402A-9B90-7B618323E2F7}" destId="{875E0D0E-E218-4ECA-84B2-5A688C86C56D}" srcOrd="0" destOrd="0" presId="urn:microsoft.com/office/officeart/2005/8/layout/vList2"/>
    <dgm:cxn modelId="{36B2E1B0-2A9F-4C9D-815F-950F75F2E0E3}" type="presParOf" srcId="{F84577DA-2980-402A-9B90-7B618323E2F7}" destId="{0DD80584-2F39-4287-A181-D1B23F16D4C7}" srcOrd="1" destOrd="0" presId="urn:microsoft.com/office/officeart/2005/8/layout/vList2"/>
    <dgm:cxn modelId="{D2CA389A-9934-4CCC-B0C7-92CD10D190F9}" type="presParOf" srcId="{F84577DA-2980-402A-9B90-7B618323E2F7}" destId="{52551DF5-C686-49F1-92F5-A6FD8476761B}" srcOrd="2" destOrd="0" presId="urn:microsoft.com/office/officeart/2005/8/layout/vList2"/>
    <dgm:cxn modelId="{39CF427C-78CF-485D-8E0B-94972462427D}" type="presParOf" srcId="{F84577DA-2980-402A-9B90-7B618323E2F7}" destId="{C47BAE1A-8812-48DF-8490-5989363CA3D9}" srcOrd="3" destOrd="0" presId="urn:microsoft.com/office/officeart/2005/8/layout/vList2"/>
    <dgm:cxn modelId="{30113517-CB7F-4E01-B00E-37E0DCC09832}" type="presParOf" srcId="{F84577DA-2980-402A-9B90-7B618323E2F7}" destId="{0B13EC49-1408-4F59-8A85-5917E8DABBA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B42095-F6AD-44E1-83D7-639D44B951C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8A7F3A0-8DDE-4C8B-894B-16364F60FEC3}">
      <dgm:prSet/>
      <dgm:spPr/>
      <dgm:t>
        <a:bodyPr/>
        <a:lstStyle/>
        <a:p>
          <a:pPr rtl="0"/>
          <a:r>
            <a:rPr lang="ru-RU" smtClean="0"/>
            <a:t>Бактериальные осложнения при МВ определяют прогноз для жизни пациентов;</a:t>
          </a:r>
          <a:endParaRPr lang="ru-RU"/>
        </a:p>
      </dgm:t>
    </dgm:pt>
    <dgm:pt modelId="{2F71F74F-FCA6-4915-A8B2-11B0143CED98}" type="parTrans" cxnId="{268B2430-338F-4454-BF1D-6167ED643D90}">
      <dgm:prSet/>
      <dgm:spPr/>
      <dgm:t>
        <a:bodyPr/>
        <a:lstStyle/>
        <a:p>
          <a:endParaRPr lang="ru-RU"/>
        </a:p>
      </dgm:t>
    </dgm:pt>
    <dgm:pt modelId="{2B9F9DAC-7C45-4C14-94A7-D6218678F338}" type="sibTrans" cxnId="{268B2430-338F-4454-BF1D-6167ED643D90}">
      <dgm:prSet/>
      <dgm:spPr/>
      <dgm:t>
        <a:bodyPr/>
        <a:lstStyle/>
        <a:p>
          <a:endParaRPr lang="ru-RU"/>
        </a:p>
      </dgm:t>
    </dgm:pt>
    <dgm:pt modelId="{043760D2-06D7-4803-BC58-B4FEE4852ABA}">
      <dgm:prSet/>
      <dgm:spPr/>
      <dgm:t>
        <a:bodyPr/>
        <a:lstStyle/>
        <a:p>
          <a:pPr rtl="0"/>
          <a:r>
            <a:rPr lang="ru-RU" smtClean="0"/>
            <a:t>Своевременная доступная и качественная микробиологическая диагностика в регионах РФ для пациентов с МВ </a:t>
          </a:r>
          <a:r>
            <a:rPr lang="ru-RU" b="1" smtClean="0"/>
            <a:t>ЖИЗНЕННО НЕОБХОДИМА</a:t>
          </a:r>
          <a:endParaRPr lang="ru-RU"/>
        </a:p>
      </dgm:t>
    </dgm:pt>
    <dgm:pt modelId="{3A7221DA-C7FB-429F-A31A-006195DA500F}" type="parTrans" cxnId="{BD05351A-FDA7-46C6-ADA7-611CB741F48C}">
      <dgm:prSet/>
      <dgm:spPr/>
      <dgm:t>
        <a:bodyPr/>
        <a:lstStyle/>
        <a:p>
          <a:endParaRPr lang="ru-RU"/>
        </a:p>
      </dgm:t>
    </dgm:pt>
    <dgm:pt modelId="{012EB02D-9008-4723-96A2-2E2778CA0169}" type="sibTrans" cxnId="{BD05351A-FDA7-46C6-ADA7-611CB741F48C}">
      <dgm:prSet/>
      <dgm:spPr/>
      <dgm:t>
        <a:bodyPr/>
        <a:lstStyle/>
        <a:p>
          <a:endParaRPr lang="ru-RU"/>
        </a:p>
      </dgm:t>
    </dgm:pt>
    <dgm:pt modelId="{96370CB6-ED9D-4913-8F71-D8F02E9247DB}" type="pres">
      <dgm:prSet presAssocID="{A3B42095-F6AD-44E1-83D7-639D44B951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FBB4C2-43DC-45E4-8D29-96F3DEA1DB9C}" type="pres">
      <dgm:prSet presAssocID="{78A7F3A0-8DDE-4C8B-894B-16364F60FEC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849A2-072B-479C-9CC1-52C7DB9D7DB7}" type="pres">
      <dgm:prSet presAssocID="{2B9F9DAC-7C45-4C14-94A7-D6218678F338}" presName="spacer" presStyleCnt="0"/>
      <dgm:spPr/>
    </dgm:pt>
    <dgm:pt modelId="{DB48B5C7-6CFF-46E9-8B53-1DC903DD7244}" type="pres">
      <dgm:prSet presAssocID="{043760D2-06D7-4803-BC58-B4FEE4852AB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A54387-F324-4739-8573-C8C7F380526D}" type="presOf" srcId="{A3B42095-F6AD-44E1-83D7-639D44B951CE}" destId="{96370CB6-ED9D-4913-8F71-D8F02E9247DB}" srcOrd="0" destOrd="0" presId="urn:microsoft.com/office/officeart/2005/8/layout/vList2"/>
    <dgm:cxn modelId="{BD05351A-FDA7-46C6-ADA7-611CB741F48C}" srcId="{A3B42095-F6AD-44E1-83D7-639D44B951CE}" destId="{043760D2-06D7-4803-BC58-B4FEE4852ABA}" srcOrd="1" destOrd="0" parTransId="{3A7221DA-C7FB-429F-A31A-006195DA500F}" sibTransId="{012EB02D-9008-4723-96A2-2E2778CA0169}"/>
    <dgm:cxn modelId="{268B2430-338F-4454-BF1D-6167ED643D90}" srcId="{A3B42095-F6AD-44E1-83D7-639D44B951CE}" destId="{78A7F3A0-8DDE-4C8B-894B-16364F60FEC3}" srcOrd="0" destOrd="0" parTransId="{2F71F74F-FCA6-4915-A8B2-11B0143CED98}" sibTransId="{2B9F9DAC-7C45-4C14-94A7-D6218678F338}"/>
    <dgm:cxn modelId="{D3D14ACE-97FD-4C04-B916-EFA0219105BE}" type="presOf" srcId="{043760D2-06D7-4803-BC58-B4FEE4852ABA}" destId="{DB48B5C7-6CFF-46E9-8B53-1DC903DD7244}" srcOrd="0" destOrd="0" presId="urn:microsoft.com/office/officeart/2005/8/layout/vList2"/>
    <dgm:cxn modelId="{7E931951-752B-4BFC-BC3E-11685F372F56}" type="presOf" srcId="{78A7F3A0-8DDE-4C8B-894B-16364F60FEC3}" destId="{62FBB4C2-43DC-45E4-8D29-96F3DEA1DB9C}" srcOrd="0" destOrd="0" presId="urn:microsoft.com/office/officeart/2005/8/layout/vList2"/>
    <dgm:cxn modelId="{59ACFADD-F2BE-4415-99EB-4A8516F59CD8}" type="presParOf" srcId="{96370CB6-ED9D-4913-8F71-D8F02E9247DB}" destId="{62FBB4C2-43DC-45E4-8D29-96F3DEA1DB9C}" srcOrd="0" destOrd="0" presId="urn:microsoft.com/office/officeart/2005/8/layout/vList2"/>
    <dgm:cxn modelId="{EE40FD88-4C78-4FA8-94AB-04B5BFA094ED}" type="presParOf" srcId="{96370CB6-ED9D-4913-8F71-D8F02E9247DB}" destId="{617849A2-072B-479C-9CC1-52C7DB9D7DB7}" srcOrd="1" destOrd="0" presId="urn:microsoft.com/office/officeart/2005/8/layout/vList2"/>
    <dgm:cxn modelId="{2DB0D5C8-2A54-487D-8075-2BA0815ADCFB}" type="presParOf" srcId="{96370CB6-ED9D-4913-8F71-D8F02E9247DB}" destId="{DB48B5C7-6CFF-46E9-8B53-1DC903DD724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3E4B98-683B-48B8-9BCC-FDA2BA042E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34F5CFC-A438-49EF-A637-A46AF018DEC7}">
      <dgm:prSet/>
      <dgm:spPr/>
      <dgm:t>
        <a:bodyPr/>
        <a:lstStyle/>
        <a:p>
          <a:pPr rtl="0"/>
          <a:r>
            <a:rPr lang="ru-RU" dirty="0" smtClean="0"/>
            <a:t>Причины низкого качества микробиологического исследования мокроты при МВ</a:t>
          </a:r>
          <a:endParaRPr lang="ru-RU" dirty="0"/>
        </a:p>
      </dgm:t>
    </dgm:pt>
    <dgm:pt modelId="{267CEB0B-AD4C-47FE-8D30-5FC5C7B8C6A1}" type="parTrans" cxnId="{04D1C257-C956-4C0F-A94A-0CA4C2C1683D}">
      <dgm:prSet/>
      <dgm:spPr/>
      <dgm:t>
        <a:bodyPr/>
        <a:lstStyle/>
        <a:p>
          <a:endParaRPr lang="ru-RU"/>
        </a:p>
      </dgm:t>
    </dgm:pt>
    <dgm:pt modelId="{022D7646-92A7-4E12-AA26-E866D9F74897}" type="sibTrans" cxnId="{04D1C257-C956-4C0F-A94A-0CA4C2C1683D}">
      <dgm:prSet/>
      <dgm:spPr/>
      <dgm:t>
        <a:bodyPr/>
        <a:lstStyle/>
        <a:p>
          <a:endParaRPr lang="ru-RU"/>
        </a:p>
      </dgm:t>
    </dgm:pt>
    <dgm:pt modelId="{F2CB72BE-1FB2-4CD0-A8EC-FD9156CAFCDC}" type="pres">
      <dgm:prSet presAssocID="{A83E4B98-683B-48B8-9BCC-FDA2BA042E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6C9B05-471C-47E8-9117-F3948E6B342C}" type="pres">
      <dgm:prSet presAssocID="{534F5CFC-A438-49EF-A637-A46AF018DE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7A3F9F-1958-4F61-8844-3C485658CA51}" type="presOf" srcId="{A83E4B98-683B-48B8-9BCC-FDA2BA042E79}" destId="{F2CB72BE-1FB2-4CD0-A8EC-FD9156CAFCDC}" srcOrd="0" destOrd="0" presId="urn:microsoft.com/office/officeart/2005/8/layout/vList2"/>
    <dgm:cxn modelId="{9947F008-465B-4039-9F93-003DAFB953F6}" type="presOf" srcId="{534F5CFC-A438-49EF-A637-A46AF018DEC7}" destId="{A46C9B05-471C-47E8-9117-F3948E6B342C}" srcOrd="0" destOrd="0" presId="urn:microsoft.com/office/officeart/2005/8/layout/vList2"/>
    <dgm:cxn modelId="{04D1C257-C956-4C0F-A94A-0CA4C2C1683D}" srcId="{A83E4B98-683B-48B8-9BCC-FDA2BA042E79}" destId="{534F5CFC-A438-49EF-A637-A46AF018DEC7}" srcOrd="0" destOrd="0" parTransId="{267CEB0B-AD4C-47FE-8D30-5FC5C7B8C6A1}" sibTransId="{022D7646-92A7-4E12-AA26-E866D9F74897}"/>
    <dgm:cxn modelId="{8888809D-91B6-47F2-9DEF-C6041467A40B}" type="presParOf" srcId="{F2CB72BE-1FB2-4CD0-A8EC-FD9156CAFCDC}" destId="{A46C9B05-471C-47E8-9117-F3948E6B342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3B30BE-7EFE-46E6-9913-F3C4DA926D70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9475772-8881-4844-BBEE-9819F670DF04}">
      <dgm:prSet/>
      <dgm:spPr/>
      <dgm:t>
        <a:bodyPr/>
        <a:lstStyle/>
        <a:p>
          <a:pPr rtl="0"/>
          <a:r>
            <a:rPr lang="ru-RU" smtClean="0"/>
            <a:t>Административный ресурс</a:t>
          </a:r>
          <a:endParaRPr lang="ru-RU"/>
        </a:p>
      </dgm:t>
    </dgm:pt>
    <dgm:pt modelId="{1298FA70-6F94-4FC4-8AA0-70E7C80C08FA}" type="parTrans" cxnId="{7B34E9AD-A466-4020-A4BE-82E1DB4D76D5}">
      <dgm:prSet/>
      <dgm:spPr/>
      <dgm:t>
        <a:bodyPr/>
        <a:lstStyle/>
        <a:p>
          <a:endParaRPr lang="ru-RU"/>
        </a:p>
      </dgm:t>
    </dgm:pt>
    <dgm:pt modelId="{F7E64B7D-A21C-457A-A102-86EE7A115E08}" type="sibTrans" cxnId="{7B34E9AD-A466-4020-A4BE-82E1DB4D76D5}">
      <dgm:prSet/>
      <dgm:spPr/>
      <dgm:t>
        <a:bodyPr/>
        <a:lstStyle/>
        <a:p>
          <a:endParaRPr lang="ru-RU"/>
        </a:p>
      </dgm:t>
    </dgm:pt>
    <dgm:pt modelId="{08C22D97-F6C8-41BA-A0A0-71433B6492C4}">
      <dgm:prSet/>
      <dgm:spPr/>
      <dgm:t>
        <a:bodyPr/>
        <a:lstStyle/>
        <a:p>
          <a:pPr rtl="0"/>
          <a:r>
            <a:rPr lang="ru-RU" b="1" smtClean="0"/>
            <a:t>Врач-бактериолог</a:t>
          </a:r>
          <a:endParaRPr lang="ru-RU"/>
        </a:p>
      </dgm:t>
    </dgm:pt>
    <dgm:pt modelId="{59033E32-A89E-49E4-B1C5-0BF560C20D97}" type="parTrans" cxnId="{60958E53-D16D-4E47-B37D-3B1D87D86314}">
      <dgm:prSet/>
      <dgm:spPr/>
      <dgm:t>
        <a:bodyPr/>
        <a:lstStyle/>
        <a:p>
          <a:endParaRPr lang="ru-RU"/>
        </a:p>
      </dgm:t>
    </dgm:pt>
    <dgm:pt modelId="{A5CA0C64-46FD-4F78-8A74-5AEA214B22DD}" type="sibTrans" cxnId="{60958E53-D16D-4E47-B37D-3B1D87D86314}">
      <dgm:prSet/>
      <dgm:spPr/>
      <dgm:t>
        <a:bodyPr/>
        <a:lstStyle/>
        <a:p>
          <a:endParaRPr lang="ru-RU"/>
        </a:p>
      </dgm:t>
    </dgm:pt>
    <dgm:pt modelId="{481AC24F-57DF-4DBD-9714-F9E4567C943F}">
      <dgm:prSet/>
      <dgm:spPr/>
      <dgm:t>
        <a:bodyPr/>
        <a:lstStyle/>
        <a:p>
          <a:pPr rtl="0"/>
          <a:r>
            <a:rPr lang="ru-RU" smtClean="0"/>
            <a:t>Технические возможности</a:t>
          </a:r>
          <a:endParaRPr lang="ru-RU"/>
        </a:p>
      </dgm:t>
    </dgm:pt>
    <dgm:pt modelId="{1F4F0639-A98B-4788-B5C1-15D3BD91C9BE}" type="parTrans" cxnId="{2F337D82-0DB3-45BE-B951-3FEBDA24A817}">
      <dgm:prSet/>
      <dgm:spPr/>
      <dgm:t>
        <a:bodyPr/>
        <a:lstStyle/>
        <a:p>
          <a:endParaRPr lang="ru-RU"/>
        </a:p>
      </dgm:t>
    </dgm:pt>
    <dgm:pt modelId="{3D931239-5F3B-422B-BE6D-E0D74D71F9E1}" type="sibTrans" cxnId="{2F337D82-0DB3-45BE-B951-3FEBDA24A817}">
      <dgm:prSet/>
      <dgm:spPr/>
      <dgm:t>
        <a:bodyPr/>
        <a:lstStyle/>
        <a:p>
          <a:endParaRPr lang="ru-RU"/>
        </a:p>
      </dgm:t>
    </dgm:pt>
    <dgm:pt modelId="{63B18EC3-A088-4095-97EE-1633210A8A25}">
      <dgm:prSet/>
      <dgm:spPr/>
      <dgm:t>
        <a:bodyPr/>
        <a:lstStyle/>
        <a:p>
          <a:pPr rtl="0"/>
          <a:r>
            <a:rPr lang="ru-RU" smtClean="0"/>
            <a:t>Врачи центра МВ</a:t>
          </a:r>
          <a:endParaRPr lang="ru-RU"/>
        </a:p>
      </dgm:t>
    </dgm:pt>
    <dgm:pt modelId="{E3CF1204-9095-4E64-BCB4-422E4680012B}" type="parTrans" cxnId="{EAC53CEB-A308-4CDE-9675-69993E1E8B57}">
      <dgm:prSet/>
      <dgm:spPr/>
      <dgm:t>
        <a:bodyPr/>
        <a:lstStyle/>
        <a:p>
          <a:endParaRPr lang="ru-RU"/>
        </a:p>
      </dgm:t>
    </dgm:pt>
    <dgm:pt modelId="{C1D61E6C-A223-4988-819B-30ADD784E89D}" type="sibTrans" cxnId="{EAC53CEB-A308-4CDE-9675-69993E1E8B57}">
      <dgm:prSet/>
      <dgm:spPr/>
      <dgm:t>
        <a:bodyPr/>
        <a:lstStyle/>
        <a:p>
          <a:endParaRPr lang="ru-RU"/>
        </a:p>
      </dgm:t>
    </dgm:pt>
    <dgm:pt modelId="{90AB258A-97B0-46DE-8CEF-6F7B8852F56F}" type="pres">
      <dgm:prSet presAssocID="{043B30BE-7EFE-46E6-9913-F3C4DA926D7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484B0B1-1B9A-4856-A623-5F30DDC135BE}" type="pres">
      <dgm:prSet presAssocID="{043B30BE-7EFE-46E6-9913-F3C4DA926D70}" presName="pyramid" presStyleLbl="node1" presStyleIdx="0" presStyleCnt="1"/>
      <dgm:spPr/>
    </dgm:pt>
    <dgm:pt modelId="{BBD27BA8-3CFF-4579-BBCF-F887EAF54442}" type="pres">
      <dgm:prSet presAssocID="{043B30BE-7EFE-46E6-9913-F3C4DA926D70}" presName="theList" presStyleCnt="0"/>
      <dgm:spPr/>
    </dgm:pt>
    <dgm:pt modelId="{A94BFE6D-21E8-469E-9AEF-458EFCF9DCBC}" type="pres">
      <dgm:prSet presAssocID="{D9475772-8881-4844-BBEE-9819F670DF04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C7377-3969-4C84-88F0-48E44509002B}" type="pres">
      <dgm:prSet presAssocID="{D9475772-8881-4844-BBEE-9819F670DF04}" presName="aSpace" presStyleCnt="0"/>
      <dgm:spPr/>
    </dgm:pt>
    <dgm:pt modelId="{B5E8BEB0-2D0A-4B92-B4C2-5A19D20ADC84}" type="pres">
      <dgm:prSet presAssocID="{08C22D97-F6C8-41BA-A0A0-71433B6492C4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AB87D-3BCA-4BD0-8126-310C374523F3}" type="pres">
      <dgm:prSet presAssocID="{08C22D97-F6C8-41BA-A0A0-71433B6492C4}" presName="aSpace" presStyleCnt="0"/>
      <dgm:spPr/>
    </dgm:pt>
    <dgm:pt modelId="{F0997E9F-55F6-4850-9BEA-501882F525C5}" type="pres">
      <dgm:prSet presAssocID="{481AC24F-57DF-4DBD-9714-F9E4567C943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E0077-0DEB-4099-9007-21D38517F92F}" type="pres">
      <dgm:prSet presAssocID="{481AC24F-57DF-4DBD-9714-F9E4567C943F}" presName="aSpace" presStyleCnt="0"/>
      <dgm:spPr/>
    </dgm:pt>
    <dgm:pt modelId="{0FBD5328-ABBD-47CD-911C-7CC5E0C90D54}" type="pres">
      <dgm:prSet presAssocID="{63B18EC3-A088-4095-97EE-1633210A8A25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A681A-58F3-4927-8A14-09F4E290749F}" type="pres">
      <dgm:prSet presAssocID="{63B18EC3-A088-4095-97EE-1633210A8A25}" presName="aSpace" presStyleCnt="0"/>
      <dgm:spPr/>
    </dgm:pt>
  </dgm:ptLst>
  <dgm:cxnLst>
    <dgm:cxn modelId="{7B34E9AD-A466-4020-A4BE-82E1DB4D76D5}" srcId="{043B30BE-7EFE-46E6-9913-F3C4DA926D70}" destId="{D9475772-8881-4844-BBEE-9819F670DF04}" srcOrd="0" destOrd="0" parTransId="{1298FA70-6F94-4FC4-8AA0-70E7C80C08FA}" sibTransId="{F7E64B7D-A21C-457A-A102-86EE7A115E08}"/>
    <dgm:cxn modelId="{2F337D82-0DB3-45BE-B951-3FEBDA24A817}" srcId="{043B30BE-7EFE-46E6-9913-F3C4DA926D70}" destId="{481AC24F-57DF-4DBD-9714-F9E4567C943F}" srcOrd="2" destOrd="0" parTransId="{1F4F0639-A98B-4788-B5C1-15D3BD91C9BE}" sibTransId="{3D931239-5F3B-422B-BE6D-E0D74D71F9E1}"/>
    <dgm:cxn modelId="{055C806D-CF8E-43BC-9393-1DDC188885FA}" type="presOf" srcId="{08C22D97-F6C8-41BA-A0A0-71433B6492C4}" destId="{B5E8BEB0-2D0A-4B92-B4C2-5A19D20ADC84}" srcOrd="0" destOrd="0" presId="urn:microsoft.com/office/officeart/2005/8/layout/pyramid2"/>
    <dgm:cxn modelId="{D67FA782-C242-4A62-A53E-02AED91A81C1}" type="presOf" srcId="{D9475772-8881-4844-BBEE-9819F670DF04}" destId="{A94BFE6D-21E8-469E-9AEF-458EFCF9DCBC}" srcOrd="0" destOrd="0" presId="urn:microsoft.com/office/officeart/2005/8/layout/pyramid2"/>
    <dgm:cxn modelId="{60958E53-D16D-4E47-B37D-3B1D87D86314}" srcId="{043B30BE-7EFE-46E6-9913-F3C4DA926D70}" destId="{08C22D97-F6C8-41BA-A0A0-71433B6492C4}" srcOrd="1" destOrd="0" parTransId="{59033E32-A89E-49E4-B1C5-0BF560C20D97}" sibTransId="{A5CA0C64-46FD-4F78-8A74-5AEA214B22DD}"/>
    <dgm:cxn modelId="{FDD905EC-83C9-47DA-AAB1-676A47C151B2}" type="presOf" srcId="{043B30BE-7EFE-46E6-9913-F3C4DA926D70}" destId="{90AB258A-97B0-46DE-8CEF-6F7B8852F56F}" srcOrd="0" destOrd="0" presId="urn:microsoft.com/office/officeart/2005/8/layout/pyramid2"/>
    <dgm:cxn modelId="{EAC53CEB-A308-4CDE-9675-69993E1E8B57}" srcId="{043B30BE-7EFE-46E6-9913-F3C4DA926D70}" destId="{63B18EC3-A088-4095-97EE-1633210A8A25}" srcOrd="3" destOrd="0" parTransId="{E3CF1204-9095-4E64-BCB4-422E4680012B}" sibTransId="{C1D61E6C-A223-4988-819B-30ADD784E89D}"/>
    <dgm:cxn modelId="{0F62FD2D-7FCF-49CA-8C10-D3C763D3D881}" type="presOf" srcId="{481AC24F-57DF-4DBD-9714-F9E4567C943F}" destId="{F0997E9F-55F6-4850-9BEA-501882F525C5}" srcOrd="0" destOrd="0" presId="urn:microsoft.com/office/officeart/2005/8/layout/pyramid2"/>
    <dgm:cxn modelId="{0F26FA1F-5C10-4874-963F-F184E63FC469}" type="presOf" srcId="{63B18EC3-A088-4095-97EE-1633210A8A25}" destId="{0FBD5328-ABBD-47CD-911C-7CC5E0C90D54}" srcOrd="0" destOrd="0" presId="urn:microsoft.com/office/officeart/2005/8/layout/pyramid2"/>
    <dgm:cxn modelId="{6CD63861-5124-4A7C-B60E-4DEDA503D78F}" type="presParOf" srcId="{90AB258A-97B0-46DE-8CEF-6F7B8852F56F}" destId="{D484B0B1-1B9A-4856-A623-5F30DDC135BE}" srcOrd="0" destOrd="0" presId="urn:microsoft.com/office/officeart/2005/8/layout/pyramid2"/>
    <dgm:cxn modelId="{5044AF5C-B25D-4543-9740-9B0ACEA1D9D9}" type="presParOf" srcId="{90AB258A-97B0-46DE-8CEF-6F7B8852F56F}" destId="{BBD27BA8-3CFF-4579-BBCF-F887EAF54442}" srcOrd="1" destOrd="0" presId="urn:microsoft.com/office/officeart/2005/8/layout/pyramid2"/>
    <dgm:cxn modelId="{599B0F1D-A07A-419F-BC8F-FF02EA32F0EF}" type="presParOf" srcId="{BBD27BA8-3CFF-4579-BBCF-F887EAF54442}" destId="{A94BFE6D-21E8-469E-9AEF-458EFCF9DCBC}" srcOrd="0" destOrd="0" presId="urn:microsoft.com/office/officeart/2005/8/layout/pyramid2"/>
    <dgm:cxn modelId="{E8106A1B-1EAA-46BF-B03B-545E985A884A}" type="presParOf" srcId="{BBD27BA8-3CFF-4579-BBCF-F887EAF54442}" destId="{5CBC7377-3969-4C84-88F0-48E44509002B}" srcOrd="1" destOrd="0" presId="urn:microsoft.com/office/officeart/2005/8/layout/pyramid2"/>
    <dgm:cxn modelId="{2B3B93C7-3B87-4D5D-BFC5-752674FA6C77}" type="presParOf" srcId="{BBD27BA8-3CFF-4579-BBCF-F887EAF54442}" destId="{B5E8BEB0-2D0A-4B92-B4C2-5A19D20ADC84}" srcOrd="2" destOrd="0" presId="urn:microsoft.com/office/officeart/2005/8/layout/pyramid2"/>
    <dgm:cxn modelId="{9032864F-99DA-4277-95A3-784363FE65D8}" type="presParOf" srcId="{BBD27BA8-3CFF-4579-BBCF-F887EAF54442}" destId="{683AB87D-3BCA-4BD0-8126-310C374523F3}" srcOrd="3" destOrd="0" presId="urn:microsoft.com/office/officeart/2005/8/layout/pyramid2"/>
    <dgm:cxn modelId="{E6DB13C5-53A9-416B-8722-831FE2EC7FAB}" type="presParOf" srcId="{BBD27BA8-3CFF-4579-BBCF-F887EAF54442}" destId="{F0997E9F-55F6-4850-9BEA-501882F525C5}" srcOrd="4" destOrd="0" presId="urn:microsoft.com/office/officeart/2005/8/layout/pyramid2"/>
    <dgm:cxn modelId="{A857911D-8E15-4DD5-96A8-D42DB8D04724}" type="presParOf" srcId="{BBD27BA8-3CFF-4579-BBCF-F887EAF54442}" destId="{8B5E0077-0DEB-4099-9007-21D38517F92F}" srcOrd="5" destOrd="0" presId="urn:microsoft.com/office/officeart/2005/8/layout/pyramid2"/>
    <dgm:cxn modelId="{818F058B-D2B9-4DAF-A7D6-65A116BE7B57}" type="presParOf" srcId="{BBD27BA8-3CFF-4579-BBCF-F887EAF54442}" destId="{0FBD5328-ABBD-47CD-911C-7CC5E0C90D54}" srcOrd="6" destOrd="0" presId="urn:microsoft.com/office/officeart/2005/8/layout/pyramid2"/>
    <dgm:cxn modelId="{94C71584-2AA7-4EB8-BC01-632BE72B9C50}" type="presParOf" srcId="{BBD27BA8-3CFF-4579-BBCF-F887EAF54442}" destId="{E4CA681A-58F3-4927-8A14-09F4E290749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AC4710-63AE-4EE5-8E2E-E4B90C84F0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0A3E6-B2D2-48E9-9B7F-AE5CBFE1C3F3}">
      <dgm:prSet/>
      <dgm:spPr/>
      <dgm:t>
        <a:bodyPr/>
        <a:lstStyle/>
        <a:p>
          <a:pPr rtl="0"/>
          <a:r>
            <a:rPr lang="ru-RU" dirty="0" smtClean="0"/>
            <a:t>Причины низкого качества микробиологического исследования мокроты при МВ: административный ресурс</a:t>
          </a:r>
          <a:endParaRPr lang="ru-RU" dirty="0"/>
        </a:p>
      </dgm:t>
    </dgm:pt>
    <dgm:pt modelId="{DF808C16-8608-4B85-B20A-2C4873FA67D0}" type="parTrans" cxnId="{0A660ACE-5C41-4C2C-86FB-5AA29D2E9129}">
      <dgm:prSet/>
      <dgm:spPr/>
      <dgm:t>
        <a:bodyPr/>
        <a:lstStyle/>
        <a:p>
          <a:endParaRPr lang="ru-RU"/>
        </a:p>
      </dgm:t>
    </dgm:pt>
    <dgm:pt modelId="{6FF6BD82-66C3-46A0-B94F-7354542013F5}" type="sibTrans" cxnId="{0A660ACE-5C41-4C2C-86FB-5AA29D2E9129}">
      <dgm:prSet/>
      <dgm:spPr/>
      <dgm:t>
        <a:bodyPr/>
        <a:lstStyle/>
        <a:p>
          <a:endParaRPr lang="ru-RU"/>
        </a:p>
      </dgm:t>
    </dgm:pt>
    <dgm:pt modelId="{7233E31C-ADC3-4FAC-A660-39BA3F325DE2}" type="pres">
      <dgm:prSet presAssocID="{5AAC4710-63AE-4EE5-8E2E-E4B90C84F0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12033-1523-4D23-BF06-9EB240B28ED1}" type="pres">
      <dgm:prSet presAssocID="{BF10A3E6-B2D2-48E9-9B7F-AE5CBFE1C3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803342-4E4F-45D3-A91F-4E01FF09C316}" type="presOf" srcId="{BF10A3E6-B2D2-48E9-9B7F-AE5CBFE1C3F3}" destId="{F1112033-1523-4D23-BF06-9EB240B28ED1}" srcOrd="0" destOrd="0" presId="urn:microsoft.com/office/officeart/2005/8/layout/vList2"/>
    <dgm:cxn modelId="{7DE0EE33-9B7C-46C2-B39D-543E5C995110}" type="presOf" srcId="{5AAC4710-63AE-4EE5-8E2E-E4B90C84F0AC}" destId="{7233E31C-ADC3-4FAC-A660-39BA3F325DE2}" srcOrd="0" destOrd="0" presId="urn:microsoft.com/office/officeart/2005/8/layout/vList2"/>
    <dgm:cxn modelId="{0A660ACE-5C41-4C2C-86FB-5AA29D2E9129}" srcId="{5AAC4710-63AE-4EE5-8E2E-E4B90C84F0AC}" destId="{BF10A3E6-B2D2-48E9-9B7F-AE5CBFE1C3F3}" srcOrd="0" destOrd="0" parTransId="{DF808C16-8608-4B85-B20A-2C4873FA67D0}" sibTransId="{6FF6BD82-66C3-46A0-B94F-7354542013F5}"/>
    <dgm:cxn modelId="{91B77BE9-0D80-40F5-B26C-8C58C4CD8E95}" type="presParOf" srcId="{7233E31C-ADC3-4FAC-A660-39BA3F325DE2}" destId="{F1112033-1523-4D23-BF06-9EB240B28E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DAC584-71AF-4E8F-ACEA-DDE9133F3F0A}" type="doc">
      <dgm:prSet loTypeId="urn:microsoft.com/office/officeart/2005/8/layout/venn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426B38-893E-4BD2-9730-09378B9671C9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Отсутствие знаний о МВ</a:t>
          </a:r>
          <a:endParaRPr lang="ru-RU" b="1" dirty="0"/>
        </a:p>
      </dgm:t>
    </dgm:pt>
    <dgm:pt modelId="{4F38415D-4BF6-40D0-ABA8-6EC8C871E395}" type="parTrans" cxnId="{575B9E05-C25D-4535-97CD-E87DF5D2BC38}">
      <dgm:prSet/>
      <dgm:spPr/>
      <dgm:t>
        <a:bodyPr/>
        <a:lstStyle/>
        <a:p>
          <a:endParaRPr lang="ru-RU"/>
        </a:p>
      </dgm:t>
    </dgm:pt>
    <dgm:pt modelId="{BAA0C266-9D09-4765-B768-B6FAD468ADC2}" type="sibTrans" cxnId="{575B9E05-C25D-4535-97CD-E87DF5D2BC38}">
      <dgm:prSet/>
      <dgm:spPr/>
      <dgm:t>
        <a:bodyPr/>
        <a:lstStyle/>
        <a:p>
          <a:endParaRPr lang="ru-RU"/>
        </a:p>
      </dgm:t>
    </dgm:pt>
    <dgm:pt modelId="{D9DE0DFB-617A-45AE-86EA-62DA7DD82E17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/>
            <a:t>Непонимание необходимости обучения персонала</a:t>
          </a:r>
        </a:p>
        <a:p>
          <a:r>
            <a:rPr lang="ru-RU" sz="1200" dirty="0" smtClean="0"/>
            <a:t>малое количество исследований в год</a:t>
          </a:r>
          <a:endParaRPr lang="ru-RU" sz="1200" dirty="0"/>
        </a:p>
      </dgm:t>
    </dgm:pt>
    <dgm:pt modelId="{CA5AFFDC-14B1-4741-B9A2-BAE72E445732}" type="parTrans" cxnId="{15CDE8A2-0BCB-40FB-9C87-16264E2AA945}">
      <dgm:prSet/>
      <dgm:spPr/>
      <dgm:t>
        <a:bodyPr/>
        <a:lstStyle/>
        <a:p>
          <a:endParaRPr lang="ru-RU"/>
        </a:p>
      </dgm:t>
    </dgm:pt>
    <dgm:pt modelId="{2027EC4A-CAE8-43DA-B02D-31CBAB6793E0}" type="sibTrans" cxnId="{15CDE8A2-0BCB-40FB-9C87-16264E2AA945}">
      <dgm:prSet/>
      <dgm:spPr/>
      <dgm:t>
        <a:bodyPr/>
        <a:lstStyle/>
        <a:p>
          <a:endParaRPr lang="ru-RU"/>
        </a:p>
      </dgm:t>
    </dgm:pt>
    <dgm:pt modelId="{8BB52AC1-A7A6-4E4A-9933-F8CD66FE22CD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Непонимание необходимости закупки дополнительных питательных сред</a:t>
          </a:r>
          <a:endParaRPr lang="ru-RU" b="1" dirty="0"/>
        </a:p>
      </dgm:t>
    </dgm:pt>
    <dgm:pt modelId="{61AE6636-39AF-486A-8842-EA316D54390C}" type="parTrans" cxnId="{5E4F461A-2FDD-48D9-99CF-83A4985B3BE8}">
      <dgm:prSet/>
      <dgm:spPr/>
      <dgm:t>
        <a:bodyPr/>
        <a:lstStyle/>
        <a:p>
          <a:endParaRPr lang="ru-RU"/>
        </a:p>
      </dgm:t>
    </dgm:pt>
    <dgm:pt modelId="{6699BE38-0B89-4390-8D48-C548764A2097}" type="sibTrans" cxnId="{5E4F461A-2FDD-48D9-99CF-83A4985B3BE8}">
      <dgm:prSet/>
      <dgm:spPr/>
      <dgm:t>
        <a:bodyPr/>
        <a:lstStyle/>
        <a:p>
          <a:endParaRPr lang="ru-RU"/>
        </a:p>
      </dgm:t>
    </dgm:pt>
    <dgm:pt modelId="{49D6FD7A-5C00-4725-9646-048F62B30D17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Отсутствие нормативной документации</a:t>
          </a:r>
          <a:endParaRPr lang="ru-RU" dirty="0"/>
        </a:p>
      </dgm:t>
    </dgm:pt>
    <dgm:pt modelId="{94A8DC08-1E85-4C90-A363-E23B62A3211D}" type="parTrans" cxnId="{9D8472B8-969E-46D6-A953-B2450C5F8575}">
      <dgm:prSet/>
      <dgm:spPr/>
      <dgm:t>
        <a:bodyPr/>
        <a:lstStyle/>
        <a:p>
          <a:endParaRPr lang="ru-RU"/>
        </a:p>
      </dgm:t>
    </dgm:pt>
    <dgm:pt modelId="{F9C8A1A3-3102-4BB9-A16B-0616A217BB8F}" type="sibTrans" cxnId="{9D8472B8-969E-46D6-A953-B2450C5F8575}">
      <dgm:prSet/>
      <dgm:spPr/>
      <dgm:t>
        <a:bodyPr/>
        <a:lstStyle/>
        <a:p>
          <a:endParaRPr lang="ru-RU"/>
        </a:p>
      </dgm:t>
    </dgm:pt>
    <dgm:pt modelId="{DE3BF2F7-8F97-4660-9D98-66F4F61622B6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Приказ № 535</a:t>
          </a:r>
          <a:endParaRPr lang="ru-RU" dirty="0"/>
        </a:p>
      </dgm:t>
    </dgm:pt>
    <dgm:pt modelId="{B383BDD2-BEA9-4D2F-90F2-A5AB6F34A016}" type="parTrans" cxnId="{3136D1E5-E105-4A3B-B631-C9FA6915CD41}">
      <dgm:prSet/>
      <dgm:spPr/>
      <dgm:t>
        <a:bodyPr/>
        <a:lstStyle/>
        <a:p>
          <a:endParaRPr lang="ru-RU"/>
        </a:p>
      </dgm:t>
    </dgm:pt>
    <dgm:pt modelId="{C795702D-C037-4FAA-913E-3996064919C0}" type="sibTrans" cxnId="{3136D1E5-E105-4A3B-B631-C9FA6915CD41}">
      <dgm:prSet/>
      <dgm:spPr/>
      <dgm:t>
        <a:bodyPr/>
        <a:lstStyle/>
        <a:p>
          <a:endParaRPr lang="ru-RU"/>
        </a:p>
      </dgm:t>
    </dgm:pt>
    <dgm:pt modelId="{2F5285D1-2C37-4732-B183-C3F1460E9A1A}" type="pres">
      <dgm:prSet presAssocID="{35DAC584-71AF-4E8F-ACEA-DDE9133F3F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FBC9A4-F029-4896-AD24-6994C14A8CDE}" type="pres">
      <dgm:prSet presAssocID="{27426B38-893E-4BD2-9730-09378B9671C9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C8ADF-A058-463B-9E1E-CD0287117374}" type="pres">
      <dgm:prSet presAssocID="{BAA0C266-9D09-4765-B768-B6FAD468ADC2}" presName="space" presStyleCnt="0"/>
      <dgm:spPr/>
    </dgm:pt>
    <dgm:pt modelId="{639B9D22-3B44-4CB4-B327-693311D21C3E}" type="pres">
      <dgm:prSet presAssocID="{D9DE0DFB-617A-45AE-86EA-62DA7DD82E17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08A00-5F9E-4E1C-B91F-69964B7484AD}" type="pres">
      <dgm:prSet presAssocID="{2027EC4A-CAE8-43DA-B02D-31CBAB6793E0}" presName="space" presStyleCnt="0"/>
      <dgm:spPr/>
    </dgm:pt>
    <dgm:pt modelId="{35B1B697-F207-4AF3-BC2E-EC17679311E1}" type="pres">
      <dgm:prSet presAssocID="{8BB52AC1-A7A6-4E4A-9933-F8CD66FE22CD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5B9E05-C25D-4535-97CD-E87DF5D2BC38}" srcId="{35DAC584-71AF-4E8F-ACEA-DDE9133F3F0A}" destId="{27426B38-893E-4BD2-9730-09378B9671C9}" srcOrd="0" destOrd="0" parTransId="{4F38415D-4BF6-40D0-ABA8-6EC8C871E395}" sibTransId="{BAA0C266-9D09-4765-B768-B6FAD468ADC2}"/>
    <dgm:cxn modelId="{9D8472B8-969E-46D6-A953-B2450C5F8575}" srcId="{8BB52AC1-A7A6-4E4A-9933-F8CD66FE22CD}" destId="{49D6FD7A-5C00-4725-9646-048F62B30D17}" srcOrd="0" destOrd="0" parTransId="{94A8DC08-1E85-4C90-A363-E23B62A3211D}" sibTransId="{F9C8A1A3-3102-4BB9-A16B-0616A217BB8F}"/>
    <dgm:cxn modelId="{1E714713-5966-453E-9EF6-1F003580473E}" type="presOf" srcId="{DE3BF2F7-8F97-4660-9D98-66F4F61622B6}" destId="{35B1B697-F207-4AF3-BC2E-EC17679311E1}" srcOrd="0" destOrd="2" presId="urn:microsoft.com/office/officeart/2005/8/layout/venn3"/>
    <dgm:cxn modelId="{15CDE8A2-0BCB-40FB-9C87-16264E2AA945}" srcId="{35DAC584-71AF-4E8F-ACEA-DDE9133F3F0A}" destId="{D9DE0DFB-617A-45AE-86EA-62DA7DD82E17}" srcOrd="1" destOrd="0" parTransId="{CA5AFFDC-14B1-4741-B9A2-BAE72E445732}" sibTransId="{2027EC4A-CAE8-43DA-B02D-31CBAB6793E0}"/>
    <dgm:cxn modelId="{5E4F461A-2FDD-48D9-99CF-83A4985B3BE8}" srcId="{35DAC584-71AF-4E8F-ACEA-DDE9133F3F0A}" destId="{8BB52AC1-A7A6-4E4A-9933-F8CD66FE22CD}" srcOrd="2" destOrd="0" parTransId="{61AE6636-39AF-486A-8842-EA316D54390C}" sibTransId="{6699BE38-0B89-4390-8D48-C548764A2097}"/>
    <dgm:cxn modelId="{A68F261A-928E-41BA-A706-BC3B4B363E72}" type="presOf" srcId="{27426B38-893E-4BD2-9730-09378B9671C9}" destId="{44FBC9A4-F029-4896-AD24-6994C14A8CDE}" srcOrd="0" destOrd="0" presId="urn:microsoft.com/office/officeart/2005/8/layout/venn3"/>
    <dgm:cxn modelId="{B57AE663-8EF8-4C99-92C0-384BDAA5F712}" type="presOf" srcId="{8BB52AC1-A7A6-4E4A-9933-F8CD66FE22CD}" destId="{35B1B697-F207-4AF3-BC2E-EC17679311E1}" srcOrd="0" destOrd="0" presId="urn:microsoft.com/office/officeart/2005/8/layout/venn3"/>
    <dgm:cxn modelId="{18D0B222-CA06-491B-9A3E-D211B448DF55}" type="presOf" srcId="{49D6FD7A-5C00-4725-9646-048F62B30D17}" destId="{35B1B697-F207-4AF3-BC2E-EC17679311E1}" srcOrd="0" destOrd="1" presId="urn:microsoft.com/office/officeart/2005/8/layout/venn3"/>
    <dgm:cxn modelId="{880C6F4E-725E-46C2-82E3-DE34E2095E7F}" type="presOf" srcId="{D9DE0DFB-617A-45AE-86EA-62DA7DD82E17}" destId="{639B9D22-3B44-4CB4-B327-693311D21C3E}" srcOrd="0" destOrd="0" presId="urn:microsoft.com/office/officeart/2005/8/layout/venn3"/>
    <dgm:cxn modelId="{3136D1E5-E105-4A3B-B631-C9FA6915CD41}" srcId="{8BB52AC1-A7A6-4E4A-9933-F8CD66FE22CD}" destId="{DE3BF2F7-8F97-4660-9D98-66F4F61622B6}" srcOrd="1" destOrd="0" parTransId="{B383BDD2-BEA9-4D2F-90F2-A5AB6F34A016}" sibTransId="{C795702D-C037-4FAA-913E-3996064919C0}"/>
    <dgm:cxn modelId="{604366B5-3688-4157-82B6-773362BF36BF}" type="presOf" srcId="{35DAC584-71AF-4E8F-ACEA-DDE9133F3F0A}" destId="{2F5285D1-2C37-4732-B183-C3F1460E9A1A}" srcOrd="0" destOrd="0" presId="urn:microsoft.com/office/officeart/2005/8/layout/venn3"/>
    <dgm:cxn modelId="{31E2C4BB-70B8-4DC1-9CA1-36D73F42F686}" type="presParOf" srcId="{2F5285D1-2C37-4732-B183-C3F1460E9A1A}" destId="{44FBC9A4-F029-4896-AD24-6994C14A8CDE}" srcOrd="0" destOrd="0" presId="urn:microsoft.com/office/officeart/2005/8/layout/venn3"/>
    <dgm:cxn modelId="{089B0DDF-DF50-4D59-ACBA-84E87B1394B3}" type="presParOf" srcId="{2F5285D1-2C37-4732-B183-C3F1460E9A1A}" destId="{2D6C8ADF-A058-463B-9E1E-CD0287117374}" srcOrd="1" destOrd="0" presId="urn:microsoft.com/office/officeart/2005/8/layout/venn3"/>
    <dgm:cxn modelId="{A2EFFDBE-AA5E-4F2F-8DD9-104CE0DAD50D}" type="presParOf" srcId="{2F5285D1-2C37-4732-B183-C3F1460E9A1A}" destId="{639B9D22-3B44-4CB4-B327-693311D21C3E}" srcOrd="2" destOrd="0" presId="urn:microsoft.com/office/officeart/2005/8/layout/venn3"/>
    <dgm:cxn modelId="{8A7D6A89-817E-4DD8-8F41-4D7FBF16D395}" type="presParOf" srcId="{2F5285D1-2C37-4732-B183-C3F1460E9A1A}" destId="{69708A00-5F9E-4E1C-B91F-69964B7484AD}" srcOrd="3" destOrd="0" presId="urn:microsoft.com/office/officeart/2005/8/layout/venn3"/>
    <dgm:cxn modelId="{A0FE51BC-2DB1-42BE-9625-EDEDFE85BC24}" type="presParOf" srcId="{2F5285D1-2C37-4732-B183-C3F1460E9A1A}" destId="{35B1B697-F207-4AF3-BC2E-EC17679311E1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2BB5F4-6E10-41D2-B31A-50780389E8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11A154-2CE3-49DA-8C55-E159B9FEF51D}">
      <dgm:prSet/>
      <dgm:spPr/>
      <dgm:t>
        <a:bodyPr/>
        <a:lstStyle/>
        <a:p>
          <a:pPr rtl="0"/>
          <a:r>
            <a:rPr lang="ru-RU" dirty="0" smtClean="0"/>
            <a:t>Причины низкого качества микробиологического исследования мокроты при МВ: врач-бактериолог</a:t>
          </a:r>
          <a:endParaRPr lang="ru-RU" dirty="0"/>
        </a:p>
      </dgm:t>
    </dgm:pt>
    <dgm:pt modelId="{C1FFE2A7-B319-474E-A0BD-027FAC96774C}" type="parTrans" cxnId="{B46F2FD7-E828-44CB-A7FF-FEABDB2D0ADD}">
      <dgm:prSet/>
      <dgm:spPr/>
      <dgm:t>
        <a:bodyPr/>
        <a:lstStyle/>
        <a:p>
          <a:endParaRPr lang="ru-RU"/>
        </a:p>
      </dgm:t>
    </dgm:pt>
    <dgm:pt modelId="{ACA14B61-A972-4D8B-B718-56508B9D6E77}" type="sibTrans" cxnId="{B46F2FD7-E828-44CB-A7FF-FEABDB2D0ADD}">
      <dgm:prSet/>
      <dgm:spPr/>
      <dgm:t>
        <a:bodyPr/>
        <a:lstStyle/>
        <a:p>
          <a:endParaRPr lang="ru-RU"/>
        </a:p>
      </dgm:t>
    </dgm:pt>
    <dgm:pt modelId="{F91ED51C-0525-4D97-B016-716448B8F7FA}" type="pres">
      <dgm:prSet presAssocID="{642BB5F4-6E10-41D2-B31A-50780389E8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2EDA8-A71A-4D8A-9811-4E830D1CF28D}" type="pres">
      <dgm:prSet presAssocID="{4611A154-2CE3-49DA-8C55-E159B9FEF5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6F2FD7-E828-44CB-A7FF-FEABDB2D0ADD}" srcId="{642BB5F4-6E10-41D2-B31A-50780389E868}" destId="{4611A154-2CE3-49DA-8C55-E159B9FEF51D}" srcOrd="0" destOrd="0" parTransId="{C1FFE2A7-B319-474E-A0BD-027FAC96774C}" sibTransId="{ACA14B61-A972-4D8B-B718-56508B9D6E77}"/>
    <dgm:cxn modelId="{48630638-1680-4036-A689-AD353BD42FF1}" type="presOf" srcId="{642BB5F4-6E10-41D2-B31A-50780389E868}" destId="{F91ED51C-0525-4D97-B016-716448B8F7FA}" srcOrd="0" destOrd="0" presId="urn:microsoft.com/office/officeart/2005/8/layout/vList2"/>
    <dgm:cxn modelId="{597B77BA-6E66-43FB-9A13-A5C8D8212CBB}" type="presOf" srcId="{4611A154-2CE3-49DA-8C55-E159B9FEF51D}" destId="{8A32EDA8-A71A-4D8A-9811-4E830D1CF28D}" srcOrd="0" destOrd="0" presId="urn:microsoft.com/office/officeart/2005/8/layout/vList2"/>
    <dgm:cxn modelId="{0183A1AB-2E29-464E-B2EA-4F02B4AF24A0}" type="presParOf" srcId="{F91ED51C-0525-4D97-B016-716448B8F7FA}" destId="{8A32EDA8-A71A-4D8A-9811-4E830D1CF2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2C230-8601-4FF4-B6F7-AF4DBBA156E9}">
      <dsp:nvSpPr>
        <dsp:cNvPr id="0" name=""/>
        <dsp:cNvSpPr/>
      </dsp:nvSpPr>
      <dsp:spPr>
        <a:xfrm>
          <a:off x="0" y="357"/>
          <a:ext cx="8063904" cy="13407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Организация микробиологической диагностики при </a:t>
          </a:r>
          <a:r>
            <a:rPr lang="ru-RU" sz="3200" b="1" kern="1200" dirty="0" err="1" smtClean="0"/>
            <a:t>муковисцидозе</a:t>
          </a:r>
          <a:r>
            <a:rPr lang="ru-RU" sz="3200" b="1" kern="1200" dirty="0" smtClean="0"/>
            <a:t> в регионах: опыт Самарской области</a:t>
          </a:r>
          <a:endParaRPr lang="ru-RU" sz="3200" kern="1200" dirty="0"/>
        </a:p>
      </dsp:txBody>
      <dsp:txXfrm>
        <a:off x="65450" y="65807"/>
        <a:ext cx="7933004" cy="12098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CBE20-5D0B-488D-8674-FEA5BBADC7B8}">
      <dsp:nvSpPr>
        <dsp:cNvPr id="0" name=""/>
        <dsp:cNvSpPr/>
      </dsp:nvSpPr>
      <dsp:spPr>
        <a:xfrm>
          <a:off x="3175620" y="153553"/>
          <a:ext cx="2558961" cy="899811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Отсутствие мотивации у бактериологов</a:t>
          </a:r>
          <a:endParaRPr lang="ru-RU" sz="1800" kern="1200" dirty="0"/>
        </a:p>
      </dsp:txBody>
      <dsp:txXfrm>
        <a:off x="3175620" y="153553"/>
        <a:ext cx="2558961" cy="899811"/>
      </dsp:txXfrm>
    </dsp:sp>
    <dsp:sp modelId="{FE3ADB27-072F-486C-BDD6-12635A8E482B}">
      <dsp:nvSpPr>
        <dsp:cNvPr id="0" name=""/>
        <dsp:cNvSpPr/>
      </dsp:nvSpPr>
      <dsp:spPr>
        <a:xfrm>
          <a:off x="5544621" y="1252221"/>
          <a:ext cx="2934039" cy="650963"/>
        </a:xfrm>
        <a:prstGeom prst="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Неумение выделять и идентифицировать проблемных возбудителей при МВ</a:t>
          </a:r>
          <a:endParaRPr lang="ru-RU" sz="1200" kern="1200" dirty="0"/>
        </a:p>
      </dsp:txBody>
      <dsp:txXfrm>
        <a:off x="5544621" y="1252221"/>
        <a:ext cx="2934039" cy="650963"/>
      </dsp:txXfrm>
    </dsp:sp>
    <dsp:sp modelId="{9F8ABF97-0580-48D9-BD64-430D8A6C9EFA}">
      <dsp:nvSpPr>
        <dsp:cNvPr id="0" name=""/>
        <dsp:cNvSpPr/>
      </dsp:nvSpPr>
      <dsp:spPr>
        <a:xfrm>
          <a:off x="2952331" y="1252228"/>
          <a:ext cx="2513350" cy="667635"/>
        </a:xfrm>
        <a:prstGeom prst="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Непонимание значения выделенных микроорганизмов</a:t>
          </a:r>
          <a:endParaRPr lang="ru-RU" sz="1200" kern="1200" dirty="0"/>
        </a:p>
      </dsp:txBody>
      <dsp:txXfrm>
        <a:off x="2952331" y="1252228"/>
        <a:ext cx="2513350" cy="667635"/>
      </dsp:txXfrm>
    </dsp:sp>
    <dsp:sp modelId="{C2FEBE15-D645-492D-ACD6-81C9BCD58038}">
      <dsp:nvSpPr>
        <dsp:cNvPr id="0" name=""/>
        <dsp:cNvSpPr/>
      </dsp:nvSpPr>
      <dsp:spPr>
        <a:xfrm>
          <a:off x="72004" y="1252223"/>
          <a:ext cx="2774935" cy="691991"/>
        </a:xfrm>
        <a:prstGeom prst="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Отсутствие знаний о МВ и роли микроорганизмов при МВ</a:t>
          </a:r>
          <a:endParaRPr lang="ru-RU" sz="1200" kern="1200" dirty="0"/>
        </a:p>
      </dsp:txBody>
      <dsp:txXfrm>
        <a:off x="72004" y="1252223"/>
        <a:ext cx="2774935" cy="691991"/>
      </dsp:txXfrm>
    </dsp:sp>
    <dsp:sp modelId="{97125257-1D74-4649-B16A-90303884AB70}">
      <dsp:nvSpPr>
        <dsp:cNvPr id="0" name=""/>
        <dsp:cNvSpPr/>
      </dsp:nvSpPr>
      <dsp:spPr>
        <a:xfrm>
          <a:off x="4" y="2520282"/>
          <a:ext cx="2655876" cy="628929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Отсутствие методических рекомендаций</a:t>
          </a:r>
          <a:endParaRPr lang="ru-RU" sz="1200" kern="1200" dirty="0"/>
        </a:p>
      </dsp:txBody>
      <dsp:txXfrm>
        <a:off x="4" y="2520282"/>
        <a:ext cx="2655876" cy="628929"/>
      </dsp:txXfrm>
    </dsp:sp>
    <dsp:sp modelId="{C12E61DF-13A3-4889-9527-A2BEDDDD8906}">
      <dsp:nvSpPr>
        <dsp:cNvPr id="0" name=""/>
        <dsp:cNvSpPr/>
      </dsp:nvSpPr>
      <dsp:spPr>
        <a:xfrm>
          <a:off x="5976657" y="2520282"/>
          <a:ext cx="2496523" cy="574524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Отсутствие курсов обучения в системе НМО</a:t>
          </a:r>
          <a:endParaRPr lang="ru-RU" sz="1200" kern="1200" dirty="0"/>
        </a:p>
      </dsp:txBody>
      <dsp:txXfrm>
        <a:off x="5976657" y="2520282"/>
        <a:ext cx="2496523" cy="574524"/>
      </dsp:txXfrm>
    </dsp:sp>
    <dsp:sp modelId="{5CA4BDD7-77EC-4252-B4A7-15C610035ABB}">
      <dsp:nvSpPr>
        <dsp:cNvPr id="0" name=""/>
        <dsp:cNvSpPr/>
      </dsp:nvSpPr>
      <dsp:spPr>
        <a:xfrm>
          <a:off x="2736294" y="2520277"/>
          <a:ext cx="3201366" cy="72857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Недостаточное количество аккредитованных в НМО мероприятий (конференций) по микробиологии МВ</a:t>
          </a:r>
          <a:endParaRPr lang="ru-RU" sz="1200" kern="1200" dirty="0"/>
        </a:p>
      </dsp:txBody>
      <dsp:txXfrm>
        <a:off x="2736294" y="2520277"/>
        <a:ext cx="3201366" cy="7285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4F0B2-750D-4FFF-8CA2-3C77D39EE2E4}">
      <dsp:nvSpPr>
        <dsp:cNvPr id="0" name=""/>
        <dsp:cNvSpPr/>
      </dsp:nvSpPr>
      <dsp:spPr>
        <a:xfrm>
          <a:off x="0" y="106947"/>
          <a:ext cx="82296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Причины низкого качества микробиологического исследования мокроты при МВ: техническое оснащение</a:t>
          </a:r>
          <a:endParaRPr lang="ru-RU" sz="2100" kern="1200" dirty="0"/>
        </a:p>
      </dsp:txBody>
      <dsp:txXfrm>
        <a:off x="40780" y="147727"/>
        <a:ext cx="8148040" cy="7538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78C25-3EC4-41E8-B2F0-5771A5670BB9}">
      <dsp:nvSpPr>
        <dsp:cNvPr id="0" name=""/>
        <dsp:cNvSpPr/>
      </dsp:nvSpPr>
      <dsp:spPr>
        <a:xfrm>
          <a:off x="2143124" y="0"/>
          <a:ext cx="3429000" cy="3429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DF775D-1A92-4D30-8D38-F78A22260443}">
      <dsp:nvSpPr>
        <dsp:cNvPr id="0" name=""/>
        <dsp:cNvSpPr/>
      </dsp:nvSpPr>
      <dsp:spPr>
        <a:xfrm>
          <a:off x="3857624" y="343234"/>
          <a:ext cx="222885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Биохимическая идентификация: </a:t>
          </a:r>
          <a:endParaRPr lang="ru-RU" sz="1000" kern="1200" dirty="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smtClean="0"/>
            <a:t>Ручная (СИБ, </a:t>
          </a:r>
          <a:r>
            <a:rPr lang="en-US" sz="800" kern="1200" smtClean="0"/>
            <a:t>Api20NE)</a:t>
          </a:r>
          <a:endParaRPr lang="ru-RU" sz="800" kern="1200"/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smtClean="0"/>
            <a:t>Автоматизированная</a:t>
          </a:r>
          <a:endParaRPr lang="ru-RU" sz="800" kern="1200"/>
        </a:p>
      </dsp:txBody>
      <dsp:txXfrm>
        <a:off x="3887375" y="372985"/>
        <a:ext cx="2169348" cy="549949"/>
      </dsp:txXfrm>
    </dsp:sp>
    <dsp:sp modelId="{3EABA889-A25E-4650-8CCA-0D708CF9B58C}">
      <dsp:nvSpPr>
        <dsp:cNvPr id="0" name=""/>
        <dsp:cNvSpPr/>
      </dsp:nvSpPr>
      <dsp:spPr>
        <a:xfrm>
          <a:off x="3857624" y="1028867"/>
          <a:ext cx="222885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MALDI-TOF</a:t>
          </a:r>
          <a:endParaRPr lang="ru-RU" sz="1000" kern="1200"/>
        </a:p>
      </dsp:txBody>
      <dsp:txXfrm>
        <a:off x="3887375" y="1058618"/>
        <a:ext cx="2169348" cy="549949"/>
      </dsp:txXfrm>
    </dsp:sp>
    <dsp:sp modelId="{04869B66-E8F3-44A2-9A67-AADA9792E907}">
      <dsp:nvSpPr>
        <dsp:cNvPr id="0" name=""/>
        <dsp:cNvSpPr/>
      </dsp:nvSpPr>
      <dsp:spPr>
        <a:xfrm>
          <a:off x="3857624" y="1714500"/>
          <a:ext cx="222885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ПЦР-диагностика</a:t>
          </a:r>
          <a:endParaRPr lang="ru-RU" sz="1000" kern="1200"/>
        </a:p>
      </dsp:txBody>
      <dsp:txXfrm>
        <a:off x="3887375" y="1744251"/>
        <a:ext cx="2169348" cy="549949"/>
      </dsp:txXfrm>
    </dsp:sp>
    <dsp:sp modelId="{A67EF792-CF8C-410E-BD56-52F85D09DF58}">
      <dsp:nvSpPr>
        <dsp:cNvPr id="0" name=""/>
        <dsp:cNvSpPr/>
      </dsp:nvSpPr>
      <dsp:spPr>
        <a:xfrm>
          <a:off x="3857624" y="2400132"/>
          <a:ext cx="222885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Секвенирование</a:t>
          </a:r>
          <a:endParaRPr lang="ru-RU" sz="1000" kern="1200" dirty="0"/>
        </a:p>
      </dsp:txBody>
      <dsp:txXfrm>
        <a:off x="3887375" y="2429883"/>
        <a:ext cx="2169348" cy="5499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E8D72-07D2-46C2-87A1-85C018823FB5}">
      <dsp:nvSpPr>
        <dsp:cNvPr id="0" name=""/>
        <dsp:cNvSpPr/>
      </dsp:nvSpPr>
      <dsp:spPr>
        <a:xfrm>
          <a:off x="1652" y="0"/>
          <a:ext cx="3381070" cy="11079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Лучше грамотный специалист без масс-спектрометра, чем масс-спектрометр без грамотного специалиста</a:t>
          </a:r>
          <a:endParaRPr lang="ru-RU" sz="1600" kern="1200" dirty="0"/>
        </a:p>
      </dsp:txBody>
      <dsp:txXfrm>
        <a:off x="34104" y="32452"/>
        <a:ext cx="3316166" cy="10430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CEB0D-1D13-487A-B7D4-FEC8FD661D21}">
      <dsp:nvSpPr>
        <dsp:cNvPr id="0" name=""/>
        <dsp:cNvSpPr/>
      </dsp:nvSpPr>
      <dsp:spPr>
        <a:xfrm>
          <a:off x="0" y="58164"/>
          <a:ext cx="1512168" cy="238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Доступна для регионов</a:t>
          </a:r>
          <a:endParaRPr lang="ru-RU" sz="600" kern="1200" dirty="0"/>
        </a:p>
      </dsp:txBody>
      <dsp:txXfrm>
        <a:off x="11635" y="69799"/>
        <a:ext cx="1488898" cy="215080"/>
      </dsp:txXfrm>
    </dsp:sp>
    <dsp:sp modelId="{7A8EA265-5E69-4737-A729-71D22F306003}">
      <dsp:nvSpPr>
        <dsp:cNvPr id="0" name=""/>
        <dsp:cNvSpPr/>
      </dsp:nvSpPr>
      <dsp:spPr>
        <a:xfrm>
          <a:off x="0" y="300403"/>
          <a:ext cx="1512168" cy="238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smtClean="0"/>
            <a:t>Подходит не для всех микроорганизмов</a:t>
          </a:r>
          <a:endParaRPr lang="ru-RU" sz="600" kern="1200"/>
        </a:p>
      </dsp:txBody>
      <dsp:txXfrm>
        <a:off x="11635" y="312038"/>
        <a:ext cx="1488898" cy="2150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1A906-2B90-4D9F-94CA-DD49AE0FFD4B}">
      <dsp:nvSpPr>
        <dsp:cNvPr id="0" name=""/>
        <dsp:cNvSpPr/>
      </dsp:nvSpPr>
      <dsp:spPr>
        <a:xfrm>
          <a:off x="0" y="13163"/>
          <a:ext cx="2664295" cy="2638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Оптимальный метод исследования</a:t>
          </a:r>
          <a:endParaRPr lang="ru-RU" sz="1100" kern="1200" dirty="0"/>
        </a:p>
      </dsp:txBody>
      <dsp:txXfrm>
        <a:off x="12879" y="26042"/>
        <a:ext cx="2638537" cy="23807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CB210-3C6E-402C-96E0-A0784BF8A829}">
      <dsp:nvSpPr>
        <dsp:cNvPr id="0" name=""/>
        <dsp:cNvSpPr/>
      </dsp:nvSpPr>
      <dsp:spPr>
        <a:xfrm>
          <a:off x="0" y="19159"/>
          <a:ext cx="3492896" cy="238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Вспомогательный метод, особенно  востребован для регионов с низким уровнем оснащения</a:t>
          </a:r>
          <a:endParaRPr lang="ru-RU" sz="600" kern="1200" dirty="0"/>
        </a:p>
      </dsp:txBody>
      <dsp:txXfrm>
        <a:off x="11651" y="30810"/>
        <a:ext cx="3469594" cy="21537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E3AA6-5BF2-4959-99C3-DC5032157E36}">
      <dsp:nvSpPr>
        <dsp:cNvPr id="0" name=""/>
        <dsp:cNvSpPr/>
      </dsp:nvSpPr>
      <dsp:spPr>
        <a:xfrm>
          <a:off x="0" y="133089"/>
          <a:ext cx="2232248" cy="143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Идеально точно. Дорого и не доступно для регионов</a:t>
          </a:r>
          <a:endParaRPr lang="ru-RU" sz="600" kern="1200" dirty="0"/>
        </a:p>
      </dsp:txBody>
      <dsp:txXfrm>
        <a:off x="7025" y="140114"/>
        <a:ext cx="2218198" cy="12985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23DB3-6819-4B5D-89E0-2ED4EEBD5E98}">
      <dsp:nvSpPr>
        <dsp:cNvPr id="0" name=""/>
        <dsp:cNvSpPr/>
      </dsp:nvSpPr>
      <dsp:spPr>
        <a:xfrm>
          <a:off x="0" y="476"/>
          <a:ext cx="7499176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Как было у нас…</a:t>
          </a:r>
          <a:endParaRPr lang="ru-RU" sz="3200" kern="1200" dirty="0"/>
        </a:p>
      </dsp:txBody>
      <dsp:txXfrm>
        <a:off x="51175" y="51651"/>
        <a:ext cx="7396826" cy="94597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4B068-FC1B-44E5-9B24-FEFFCDB9375C}">
      <dsp:nvSpPr>
        <dsp:cNvPr id="0" name=""/>
        <dsp:cNvSpPr/>
      </dsp:nvSpPr>
      <dsp:spPr>
        <a:xfrm>
          <a:off x="0" y="0"/>
          <a:ext cx="8229600" cy="286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2006 год: технические возможности </a:t>
          </a:r>
          <a:endParaRPr lang="ru-RU" sz="1600" kern="1200" dirty="0"/>
        </a:p>
      </dsp:txBody>
      <dsp:txXfrm>
        <a:off x="14007" y="14007"/>
        <a:ext cx="8201586" cy="258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7EB60-5E49-44DD-8228-23CA30DFA095}">
      <dsp:nvSpPr>
        <dsp:cNvPr id="0" name=""/>
        <dsp:cNvSpPr/>
      </dsp:nvSpPr>
      <dsp:spPr>
        <a:xfrm>
          <a:off x="0" y="0"/>
          <a:ext cx="6400800" cy="2158832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Кондратенко Ольга Владимировна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Доцент кафедры общей и клинической микробиологии, иммунологии и аллергологии ФГБОУ ВО Самарский </a:t>
          </a:r>
          <a:r>
            <a:rPr lang="ru-RU" sz="1200" kern="1200" dirty="0" err="1" smtClean="0"/>
            <a:t>госудраственный</a:t>
          </a:r>
          <a:r>
            <a:rPr lang="ru-RU" sz="1200" kern="1200" dirty="0" smtClean="0"/>
            <a:t> медицинский университет МЗ РФ, врач-бактериолог Микробиологического отдела КДЛ Клиник </a:t>
          </a:r>
          <a:r>
            <a:rPr lang="ru-RU" sz="1200" kern="1200" dirty="0" err="1" smtClean="0"/>
            <a:t>СамГМУ</a:t>
          </a:r>
          <a:r>
            <a:rPr lang="ru-RU" sz="1200" kern="1200" dirty="0" smtClean="0"/>
            <a:t>, к.м.н.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Лямин</a:t>
          </a:r>
          <a:r>
            <a:rPr lang="ru-RU" sz="1400" b="1" kern="1200" dirty="0" smtClean="0"/>
            <a:t> Артем Викторович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Доцент кафедры общей и клинической микробиологии, иммунологии и аллергологии ФГБОУ ВО Самарский </a:t>
          </a:r>
          <a:r>
            <a:rPr lang="ru-RU" sz="1200" kern="1200" dirty="0" err="1" smtClean="0"/>
            <a:t>госудраственный</a:t>
          </a:r>
          <a:r>
            <a:rPr lang="ru-RU" sz="1200" kern="1200" dirty="0" smtClean="0"/>
            <a:t> медицинский университет МЗ РФ, врач-бактериолог Микробиологического отдела КДЛ Клиник </a:t>
          </a:r>
          <a:r>
            <a:rPr lang="ru-RU" sz="1200" kern="1200" dirty="0" err="1" smtClean="0"/>
            <a:t>СамГМУ</a:t>
          </a:r>
          <a:r>
            <a:rPr lang="ru-RU" sz="1200" kern="1200" dirty="0" smtClean="0"/>
            <a:t>, к.м.н.</a:t>
          </a:r>
          <a:endParaRPr lang="ru-RU" sz="1200" kern="1200" dirty="0"/>
        </a:p>
      </dsp:txBody>
      <dsp:txXfrm>
        <a:off x="105385" y="105385"/>
        <a:ext cx="6190030" cy="19480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71712-1B59-4F3A-949E-0A495BB61518}">
      <dsp:nvSpPr>
        <dsp:cNvPr id="0" name=""/>
        <dsp:cNvSpPr/>
      </dsp:nvSpPr>
      <dsp:spPr>
        <a:xfrm>
          <a:off x="82378" y="0"/>
          <a:ext cx="1152144" cy="386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2014</a:t>
          </a:r>
          <a:endParaRPr lang="ru-RU" sz="1800" kern="1200" dirty="0"/>
        </a:p>
      </dsp:txBody>
      <dsp:txXfrm>
        <a:off x="101248" y="18870"/>
        <a:ext cx="1114404" cy="34880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71712-1B59-4F3A-949E-0A495BB61518}">
      <dsp:nvSpPr>
        <dsp:cNvPr id="0" name=""/>
        <dsp:cNvSpPr/>
      </dsp:nvSpPr>
      <dsp:spPr>
        <a:xfrm>
          <a:off x="82378" y="0"/>
          <a:ext cx="1152144" cy="386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2015</a:t>
          </a:r>
          <a:endParaRPr lang="ru-RU" sz="1800" kern="1200" dirty="0"/>
        </a:p>
      </dsp:txBody>
      <dsp:txXfrm>
        <a:off x="101248" y="18870"/>
        <a:ext cx="1114404" cy="34880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71712-1B59-4F3A-949E-0A495BB61518}">
      <dsp:nvSpPr>
        <dsp:cNvPr id="0" name=""/>
        <dsp:cNvSpPr/>
      </dsp:nvSpPr>
      <dsp:spPr>
        <a:xfrm>
          <a:off x="82378" y="0"/>
          <a:ext cx="1152144" cy="3865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2016</a:t>
          </a:r>
          <a:endParaRPr lang="ru-RU" sz="1800" kern="1200" dirty="0"/>
        </a:p>
      </dsp:txBody>
      <dsp:txXfrm>
        <a:off x="101248" y="18870"/>
        <a:ext cx="1114404" cy="34880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E0649-B3BC-40ED-B8C8-8E84AB221189}">
      <dsp:nvSpPr>
        <dsp:cNvPr id="0" name=""/>
        <dsp:cNvSpPr/>
      </dsp:nvSpPr>
      <dsp:spPr>
        <a:xfrm>
          <a:off x="0" y="476"/>
          <a:ext cx="8229600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Что есть сегодня…</a:t>
          </a:r>
          <a:endParaRPr lang="ru-RU" sz="2800" kern="1200"/>
        </a:p>
      </dsp:txBody>
      <dsp:txXfrm>
        <a:off x="51175" y="51651"/>
        <a:ext cx="8127250" cy="94597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71712-1B59-4F3A-949E-0A495BB61518}">
      <dsp:nvSpPr>
        <dsp:cNvPr id="0" name=""/>
        <dsp:cNvSpPr/>
      </dsp:nvSpPr>
      <dsp:spPr>
        <a:xfrm>
          <a:off x="0" y="0"/>
          <a:ext cx="8229600" cy="745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2017 </a:t>
          </a:r>
          <a:r>
            <a:rPr lang="ru-RU" sz="1600" b="0" kern="1200" dirty="0" smtClean="0"/>
            <a:t>Проект «Поиск гена </a:t>
          </a:r>
          <a:r>
            <a:rPr lang="en-US" sz="1600" b="0" i="1" kern="1200" dirty="0" smtClean="0"/>
            <a:t>Burkholderia cepacia complex</a:t>
          </a:r>
          <a:r>
            <a:rPr lang="ru-RU" sz="1600" b="0" i="1" kern="1200" dirty="0" smtClean="0"/>
            <a:t> </a:t>
          </a:r>
          <a:r>
            <a:rPr lang="ru-RU" sz="1600" b="0" kern="1200" dirty="0" smtClean="0"/>
            <a:t>методом ПЦР в </a:t>
          </a:r>
          <a:r>
            <a:rPr lang="ru-RU" sz="1600" b="0" kern="1200" dirty="0" err="1" smtClean="0"/>
            <a:t>нативной</a:t>
          </a:r>
          <a:r>
            <a:rPr lang="ru-RU" sz="1600" b="0" kern="1200" dirty="0" smtClean="0"/>
            <a:t> мокроте»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/>
            <a:t>при финансовой поддержке Благотворительного Фонда «Острова» (Санкт-Петербург)</a:t>
          </a:r>
        </a:p>
      </dsp:txBody>
      <dsp:txXfrm>
        <a:off x="36381" y="36381"/>
        <a:ext cx="8156838" cy="67250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86271-F8CF-4716-8B88-596C9AC448F2}">
      <dsp:nvSpPr>
        <dsp:cNvPr id="0" name=""/>
        <dsp:cNvSpPr/>
      </dsp:nvSpPr>
      <dsp:spPr>
        <a:xfrm>
          <a:off x="0" y="0"/>
          <a:ext cx="82296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Динамика структуры возбудителей у пациентов  Самарской области</a:t>
          </a:r>
          <a:endParaRPr lang="ru-RU" sz="2600" kern="1200"/>
        </a:p>
      </dsp:txBody>
      <dsp:txXfrm>
        <a:off x="50489" y="50489"/>
        <a:ext cx="8128622" cy="93330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E0345-71F5-478B-A69B-8803FDD0FB88}">
      <dsp:nvSpPr>
        <dsp:cNvPr id="0" name=""/>
        <dsp:cNvSpPr/>
      </dsp:nvSpPr>
      <dsp:spPr>
        <a:xfrm>
          <a:off x="0" y="7496"/>
          <a:ext cx="82296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Структура возбудителей у пациентов Самарской области (на 2016 год)</a:t>
          </a:r>
          <a:endParaRPr lang="ru-RU" sz="2600" kern="1200" dirty="0"/>
        </a:p>
      </dsp:txBody>
      <dsp:txXfrm>
        <a:off x="50489" y="57985"/>
        <a:ext cx="8128622" cy="93330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CF2C2-0277-4649-A23A-54F53C19069B}">
      <dsp:nvSpPr>
        <dsp:cNvPr id="0" name=""/>
        <dsp:cNvSpPr/>
      </dsp:nvSpPr>
      <dsp:spPr>
        <a:xfrm>
          <a:off x="0" y="476"/>
          <a:ext cx="8229600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Что мы делаем сегодня для пациентов</a:t>
          </a:r>
          <a:endParaRPr lang="ru-RU" sz="2800" kern="1200"/>
        </a:p>
      </dsp:txBody>
      <dsp:txXfrm>
        <a:off x="51175" y="51651"/>
        <a:ext cx="8127250" cy="94597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BACCD-37AC-4F7A-88E0-287374237258}">
      <dsp:nvSpPr>
        <dsp:cNvPr id="0" name=""/>
        <dsp:cNvSpPr/>
      </dsp:nvSpPr>
      <dsp:spPr>
        <a:xfrm>
          <a:off x="0" y="114120"/>
          <a:ext cx="8229600" cy="19188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Исследование по ОМС:                                                        </a:t>
          </a:r>
          <a:endParaRPr lang="ru-RU" sz="800" kern="1200" dirty="0"/>
        </a:p>
      </dsp:txBody>
      <dsp:txXfrm>
        <a:off x="9367" y="123487"/>
        <a:ext cx="8210866" cy="173146"/>
      </dsp:txXfrm>
    </dsp:sp>
    <dsp:sp modelId="{5DAB99E3-7C1C-4118-A16F-E12CB0DEC6A4}">
      <dsp:nvSpPr>
        <dsp:cNvPr id="0" name=""/>
        <dsp:cNvSpPr/>
      </dsp:nvSpPr>
      <dsp:spPr>
        <a:xfrm>
          <a:off x="0" y="329040"/>
          <a:ext cx="8229600" cy="191880"/>
        </a:xfrm>
        <a:prstGeom prst="roundRect">
          <a:avLst/>
        </a:prstGeom>
        <a:solidFill>
          <a:schemeClr val="accent3">
            <a:hueOff val="-94372"/>
            <a:satOff val="0"/>
            <a:lumOff val="-4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Самарская область</a:t>
          </a:r>
          <a:endParaRPr lang="ru-RU" sz="800" kern="1200"/>
        </a:p>
      </dsp:txBody>
      <dsp:txXfrm>
        <a:off x="9367" y="338407"/>
        <a:ext cx="8210866" cy="173146"/>
      </dsp:txXfrm>
    </dsp:sp>
    <dsp:sp modelId="{D5D38C6B-5A55-42BC-AD26-35DEF5E7C121}">
      <dsp:nvSpPr>
        <dsp:cNvPr id="0" name=""/>
        <dsp:cNvSpPr/>
      </dsp:nvSpPr>
      <dsp:spPr>
        <a:xfrm>
          <a:off x="0" y="543960"/>
          <a:ext cx="8229600" cy="191880"/>
        </a:xfrm>
        <a:prstGeom prst="roundRect">
          <a:avLst/>
        </a:prstGeom>
        <a:solidFill>
          <a:schemeClr val="accent3">
            <a:hueOff val="-188744"/>
            <a:satOff val="0"/>
            <a:lumOff val="-8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Волгоградская область</a:t>
          </a:r>
          <a:endParaRPr lang="ru-RU" sz="800" kern="1200"/>
        </a:p>
      </dsp:txBody>
      <dsp:txXfrm>
        <a:off x="9367" y="553327"/>
        <a:ext cx="8210866" cy="173146"/>
      </dsp:txXfrm>
    </dsp:sp>
    <dsp:sp modelId="{95F787D7-FB56-4669-B27D-AA4B818EEB70}">
      <dsp:nvSpPr>
        <dsp:cNvPr id="0" name=""/>
        <dsp:cNvSpPr/>
      </dsp:nvSpPr>
      <dsp:spPr>
        <a:xfrm>
          <a:off x="0" y="758880"/>
          <a:ext cx="8229600" cy="191880"/>
        </a:xfrm>
        <a:prstGeom prst="round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smtClean="0"/>
            <a:t>Исследование в рамках проектов</a:t>
          </a:r>
          <a:r>
            <a:rPr lang="ru-RU" sz="800" kern="1200" smtClean="0"/>
            <a:t>:</a:t>
          </a:r>
          <a:endParaRPr lang="ru-RU" sz="800" kern="1200"/>
        </a:p>
      </dsp:txBody>
      <dsp:txXfrm>
        <a:off x="9367" y="768247"/>
        <a:ext cx="8210866" cy="173146"/>
      </dsp:txXfrm>
    </dsp:sp>
    <dsp:sp modelId="{246BA0B2-9A80-4FD3-8D6C-7898C7BA4184}">
      <dsp:nvSpPr>
        <dsp:cNvPr id="0" name=""/>
        <dsp:cNvSpPr/>
      </dsp:nvSpPr>
      <dsp:spPr>
        <a:xfrm>
          <a:off x="0" y="973800"/>
          <a:ext cx="8229600" cy="191880"/>
        </a:xfrm>
        <a:prstGeom prst="roundRect">
          <a:avLst/>
        </a:prstGeom>
        <a:solidFill>
          <a:schemeClr val="accent3">
            <a:hueOff val="-377488"/>
            <a:satOff val="0"/>
            <a:lumOff val="-16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Самарская область</a:t>
          </a:r>
          <a:endParaRPr lang="ru-RU" sz="800" kern="1200"/>
        </a:p>
      </dsp:txBody>
      <dsp:txXfrm>
        <a:off x="9367" y="983167"/>
        <a:ext cx="8210866" cy="173146"/>
      </dsp:txXfrm>
    </dsp:sp>
    <dsp:sp modelId="{D1DC1EB5-6795-47D5-906C-49DD95E3CF85}">
      <dsp:nvSpPr>
        <dsp:cNvPr id="0" name=""/>
        <dsp:cNvSpPr/>
      </dsp:nvSpPr>
      <dsp:spPr>
        <a:xfrm>
          <a:off x="0" y="1188720"/>
          <a:ext cx="8229600" cy="191880"/>
        </a:xfrm>
        <a:prstGeom prst="roundRect">
          <a:avLst/>
        </a:prstGeom>
        <a:solidFill>
          <a:schemeClr val="accent3">
            <a:hueOff val="-471860"/>
            <a:satOff val="0"/>
            <a:lumOff val="-2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Татарстан</a:t>
          </a:r>
          <a:endParaRPr lang="ru-RU" sz="800" kern="1200"/>
        </a:p>
      </dsp:txBody>
      <dsp:txXfrm>
        <a:off x="9367" y="1198087"/>
        <a:ext cx="8210866" cy="173146"/>
      </dsp:txXfrm>
    </dsp:sp>
    <dsp:sp modelId="{E93C7411-C5F9-48CD-88A9-F9F4E2A0C99E}">
      <dsp:nvSpPr>
        <dsp:cNvPr id="0" name=""/>
        <dsp:cNvSpPr/>
      </dsp:nvSpPr>
      <dsp:spPr>
        <a:xfrm>
          <a:off x="0" y="1403640"/>
          <a:ext cx="8229600" cy="191880"/>
        </a:xfrm>
        <a:prstGeom prst="roundRect">
          <a:avLst/>
        </a:prstGeom>
        <a:solidFill>
          <a:schemeClr val="accent3">
            <a:hueOff val="-566232"/>
            <a:satOff val="0"/>
            <a:lumOff val="-2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Кемеровская область</a:t>
          </a:r>
          <a:endParaRPr lang="ru-RU" sz="800" kern="1200"/>
        </a:p>
      </dsp:txBody>
      <dsp:txXfrm>
        <a:off x="9367" y="1413007"/>
        <a:ext cx="8210866" cy="173146"/>
      </dsp:txXfrm>
    </dsp:sp>
    <dsp:sp modelId="{E8CAD0C3-72A9-4892-BE9D-78D27752D042}">
      <dsp:nvSpPr>
        <dsp:cNvPr id="0" name=""/>
        <dsp:cNvSpPr/>
      </dsp:nvSpPr>
      <dsp:spPr>
        <a:xfrm>
          <a:off x="0" y="1618560"/>
          <a:ext cx="8229600" cy="191880"/>
        </a:xfrm>
        <a:prstGeom prst="roundRect">
          <a:avLst/>
        </a:prstGeom>
        <a:solidFill>
          <a:schemeClr val="accent3">
            <a:hueOff val="-660604"/>
            <a:satOff val="0"/>
            <a:lumOff val="-2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Ростовская область</a:t>
          </a:r>
          <a:endParaRPr lang="ru-RU" sz="800" kern="1200"/>
        </a:p>
      </dsp:txBody>
      <dsp:txXfrm>
        <a:off x="9367" y="1627927"/>
        <a:ext cx="8210866" cy="173146"/>
      </dsp:txXfrm>
    </dsp:sp>
    <dsp:sp modelId="{A6255CAC-8085-4894-A1B0-98F1E9648E0F}">
      <dsp:nvSpPr>
        <dsp:cNvPr id="0" name=""/>
        <dsp:cNvSpPr/>
      </dsp:nvSpPr>
      <dsp:spPr>
        <a:xfrm>
          <a:off x="0" y="1833480"/>
          <a:ext cx="8229600" cy="191880"/>
        </a:xfrm>
        <a:prstGeom prst="roundRect">
          <a:avLst/>
        </a:prstGeom>
        <a:solidFill>
          <a:schemeClr val="accent3">
            <a:hueOff val="-754976"/>
            <a:satOff val="0"/>
            <a:lumOff val="-3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Краснодарский край</a:t>
          </a:r>
          <a:endParaRPr lang="ru-RU" sz="800" kern="1200"/>
        </a:p>
      </dsp:txBody>
      <dsp:txXfrm>
        <a:off x="9367" y="1842847"/>
        <a:ext cx="8210866" cy="173146"/>
      </dsp:txXfrm>
    </dsp:sp>
    <dsp:sp modelId="{52728BCC-C601-4EBA-BE3A-FC0081335706}">
      <dsp:nvSpPr>
        <dsp:cNvPr id="0" name=""/>
        <dsp:cNvSpPr/>
      </dsp:nvSpPr>
      <dsp:spPr>
        <a:xfrm>
          <a:off x="0" y="2048400"/>
          <a:ext cx="8229600" cy="191880"/>
        </a:xfrm>
        <a:prstGeom prst="roundRect">
          <a:avLst/>
        </a:prstGeom>
        <a:solidFill>
          <a:schemeClr val="accent3">
            <a:hueOff val="-849348"/>
            <a:satOff val="0"/>
            <a:lumOff val="-36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Крым</a:t>
          </a:r>
          <a:endParaRPr lang="ru-RU" sz="800" kern="1200"/>
        </a:p>
      </dsp:txBody>
      <dsp:txXfrm>
        <a:off x="9367" y="2057767"/>
        <a:ext cx="8210866" cy="173146"/>
      </dsp:txXfrm>
    </dsp:sp>
    <dsp:sp modelId="{B639492A-EB96-4719-871B-B61E19C5D96D}">
      <dsp:nvSpPr>
        <dsp:cNvPr id="0" name=""/>
        <dsp:cNvSpPr/>
      </dsp:nvSpPr>
      <dsp:spPr>
        <a:xfrm>
          <a:off x="0" y="2263320"/>
          <a:ext cx="8229600" cy="191880"/>
        </a:xfrm>
        <a:prstGeom prst="roundRect">
          <a:avLst/>
        </a:prstGeom>
        <a:solidFill>
          <a:schemeClr val="accent3">
            <a:hueOff val="-943720"/>
            <a:satOff val="0"/>
            <a:lumOff val="-40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Ульяновская область</a:t>
          </a:r>
          <a:endParaRPr lang="ru-RU" sz="800" kern="1200"/>
        </a:p>
      </dsp:txBody>
      <dsp:txXfrm>
        <a:off x="9367" y="2272687"/>
        <a:ext cx="8210866" cy="173146"/>
      </dsp:txXfrm>
    </dsp:sp>
    <dsp:sp modelId="{D0057E3F-EC2E-4737-A207-0323E66AC329}">
      <dsp:nvSpPr>
        <dsp:cNvPr id="0" name=""/>
        <dsp:cNvSpPr/>
      </dsp:nvSpPr>
      <dsp:spPr>
        <a:xfrm>
          <a:off x="0" y="2478240"/>
          <a:ext cx="8229600" cy="191880"/>
        </a:xfrm>
        <a:prstGeom prst="roundRect">
          <a:avLst/>
        </a:prstGeom>
        <a:solidFill>
          <a:schemeClr val="accent3">
            <a:hueOff val="-1038092"/>
            <a:satOff val="0"/>
            <a:lumOff val="-44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Рязанская область</a:t>
          </a:r>
          <a:endParaRPr lang="ru-RU" sz="800" kern="1200"/>
        </a:p>
      </dsp:txBody>
      <dsp:txXfrm>
        <a:off x="9367" y="2487607"/>
        <a:ext cx="8210866" cy="173146"/>
      </dsp:txXfrm>
    </dsp:sp>
    <dsp:sp modelId="{512F899D-4BC0-4351-A9A9-66B0191C2832}">
      <dsp:nvSpPr>
        <dsp:cNvPr id="0" name=""/>
        <dsp:cNvSpPr/>
      </dsp:nvSpPr>
      <dsp:spPr>
        <a:xfrm>
          <a:off x="0" y="2693160"/>
          <a:ext cx="8229600" cy="191880"/>
        </a:xfrm>
        <a:prstGeom prst="roundRect">
          <a:avLst/>
        </a:prstGeom>
        <a:solidFill>
          <a:schemeClr val="accent3">
            <a:hueOff val="-1132464"/>
            <a:satOff val="0"/>
            <a:lumOff val="-48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Волгоградская область</a:t>
          </a:r>
          <a:endParaRPr lang="ru-RU" sz="800" kern="1200"/>
        </a:p>
      </dsp:txBody>
      <dsp:txXfrm>
        <a:off x="9367" y="2702527"/>
        <a:ext cx="8210866" cy="173146"/>
      </dsp:txXfrm>
    </dsp:sp>
    <dsp:sp modelId="{DE3335FF-6AAF-47DF-85E3-6AAB89DB7158}">
      <dsp:nvSpPr>
        <dsp:cNvPr id="0" name=""/>
        <dsp:cNvSpPr/>
      </dsp:nvSpPr>
      <dsp:spPr>
        <a:xfrm>
          <a:off x="0" y="2908080"/>
          <a:ext cx="8229600" cy="191880"/>
        </a:xfrm>
        <a:prstGeom prst="roundRect">
          <a:avLst/>
        </a:prstGeom>
        <a:solidFill>
          <a:schemeClr val="accent3">
            <a:hueOff val="-1226836"/>
            <a:satOff val="0"/>
            <a:lumOff val="-52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Санкт-Петербург и Ленинградская область</a:t>
          </a:r>
          <a:endParaRPr lang="ru-RU" sz="800" kern="1200"/>
        </a:p>
      </dsp:txBody>
      <dsp:txXfrm>
        <a:off x="9367" y="2917447"/>
        <a:ext cx="8210866" cy="173146"/>
      </dsp:txXfrm>
    </dsp:sp>
    <dsp:sp modelId="{645FF796-C71F-4702-9740-4D12964C9C45}">
      <dsp:nvSpPr>
        <dsp:cNvPr id="0" name=""/>
        <dsp:cNvSpPr/>
      </dsp:nvSpPr>
      <dsp:spPr>
        <a:xfrm>
          <a:off x="0" y="3123000"/>
          <a:ext cx="8229600" cy="191880"/>
        </a:xfrm>
        <a:prstGeom prst="roundRect">
          <a:avLst/>
        </a:prstGeom>
        <a:solidFill>
          <a:schemeClr val="accent3">
            <a:hueOff val="-1321208"/>
            <a:satOff val="0"/>
            <a:lumOff val="-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Адыгея и др.</a:t>
          </a:r>
          <a:endParaRPr lang="ru-RU" sz="800" kern="1200"/>
        </a:p>
      </dsp:txBody>
      <dsp:txXfrm>
        <a:off x="9367" y="3132367"/>
        <a:ext cx="8210866" cy="17314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1478F-4A68-4697-B4EF-86C2FE9DC22F}">
      <dsp:nvSpPr>
        <dsp:cNvPr id="0" name=""/>
        <dsp:cNvSpPr/>
      </dsp:nvSpPr>
      <dsp:spPr>
        <a:xfrm>
          <a:off x="0" y="70537"/>
          <a:ext cx="818388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smtClean="0"/>
            <a:t>Взаимодействие центра МВ и лаборатории</a:t>
          </a:r>
          <a:endParaRPr lang="ru-RU" sz="2700" kern="1200"/>
        </a:p>
      </dsp:txBody>
      <dsp:txXfrm>
        <a:off x="31613" y="102150"/>
        <a:ext cx="8120654" cy="584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B5037-2C1E-41AA-A3AA-CC9458468067}">
      <dsp:nvSpPr>
        <dsp:cNvPr id="0" name=""/>
        <dsp:cNvSpPr/>
      </dsp:nvSpPr>
      <dsp:spPr>
        <a:xfrm>
          <a:off x="0" y="476"/>
          <a:ext cx="8229600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/>
            <a:t>Актуальность</a:t>
          </a:r>
          <a:endParaRPr lang="ru-RU" sz="3600" kern="1200"/>
        </a:p>
      </dsp:txBody>
      <dsp:txXfrm>
        <a:off x="51175" y="51651"/>
        <a:ext cx="8127250" cy="94597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62160-15CC-48F9-B5DE-3A9E79F310F2}">
      <dsp:nvSpPr>
        <dsp:cNvPr id="0" name=""/>
        <dsp:cNvSpPr/>
      </dsp:nvSpPr>
      <dsp:spPr>
        <a:xfrm>
          <a:off x="0" y="1830203"/>
          <a:ext cx="8280920" cy="8391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Обязательное микробиологическое обследование перед каждой госпитализацией</a:t>
          </a:r>
          <a:endParaRPr lang="ru-RU" sz="1500" kern="1200" dirty="0"/>
        </a:p>
      </dsp:txBody>
      <dsp:txXfrm>
        <a:off x="40962" y="1871165"/>
        <a:ext cx="8198996" cy="757185"/>
      </dsp:txXfrm>
    </dsp:sp>
    <dsp:sp modelId="{CA5019E5-B7F4-4B0E-A1A6-F09B88AE122E}">
      <dsp:nvSpPr>
        <dsp:cNvPr id="0" name=""/>
        <dsp:cNvSpPr/>
      </dsp:nvSpPr>
      <dsp:spPr>
        <a:xfrm>
          <a:off x="0" y="939490"/>
          <a:ext cx="8280920" cy="8391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Возможность обследования по ОМС не менее 3-4 раз в год</a:t>
          </a:r>
          <a:endParaRPr lang="ru-RU" sz="1500" kern="1200" dirty="0"/>
        </a:p>
      </dsp:txBody>
      <dsp:txXfrm>
        <a:off x="40962" y="980452"/>
        <a:ext cx="8198996" cy="757185"/>
      </dsp:txXfrm>
    </dsp:sp>
    <dsp:sp modelId="{E832E3AF-FEFF-4CE4-9996-6D986132C9D7}">
      <dsp:nvSpPr>
        <dsp:cNvPr id="0" name=""/>
        <dsp:cNvSpPr/>
      </dsp:nvSpPr>
      <dsp:spPr>
        <a:xfrm>
          <a:off x="0" y="2688602"/>
          <a:ext cx="8280920" cy="8391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Незамедлительное информирование руководителя Центра в случае первичного высева </a:t>
          </a:r>
          <a:r>
            <a:rPr lang="en-US" sz="1500" i="1" kern="1200" dirty="0" err="1" smtClean="0"/>
            <a:t>P.aeruginosa</a:t>
          </a:r>
          <a:r>
            <a:rPr lang="ru-RU" sz="1500" kern="1200" dirty="0" smtClean="0"/>
            <a:t> и/или</a:t>
          </a:r>
          <a:r>
            <a:rPr lang="en-US" sz="1500" kern="1200" dirty="0" smtClean="0"/>
            <a:t> </a:t>
          </a:r>
          <a:r>
            <a:rPr lang="en-US" sz="1500" i="1" kern="1200" dirty="0" err="1" smtClean="0"/>
            <a:t>B.cepacia</a:t>
          </a:r>
          <a:endParaRPr lang="ru-RU" sz="1500" i="1" kern="1200" dirty="0"/>
        </a:p>
      </dsp:txBody>
      <dsp:txXfrm>
        <a:off x="40962" y="2729564"/>
        <a:ext cx="8198996" cy="757185"/>
      </dsp:txXfrm>
    </dsp:sp>
    <dsp:sp modelId="{4CEE76D3-ADF6-44FE-9858-C25D0D9EBE1C}">
      <dsp:nvSpPr>
        <dsp:cNvPr id="0" name=""/>
        <dsp:cNvSpPr/>
      </dsp:nvSpPr>
      <dsp:spPr>
        <a:xfrm>
          <a:off x="0" y="101930"/>
          <a:ext cx="8280920" cy="8391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Возможность связи с врачом лаборатории в любое время по телефону, получение результатов по электронной почте, для иногородних – доставка материала курьером</a:t>
          </a:r>
          <a:endParaRPr lang="ru-RU" sz="1500" kern="1200" dirty="0"/>
        </a:p>
      </dsp:txBody>
      <dsp:txXfrm>
        <a:off x="40962" y="142892"/>
        <a:ext cx="8198996" cy="75718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A57E4-DC10-4CC3-9188-0B6CB4966A15}">
      <dsp:nvSpPr>
        <dsp:cNvPr id="0" name=""/>
        <dsp:cNvSpPr/>
      </dsp:nvSpPr>
      <dsp:spPr>
        <a:xfrm>
          <a:off x="0" y="476"/>
          <a:ext cx="8229600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Почему у нас получилось</a:t>
          </a:r>
          <a:endParaRPr lang="ru-RU" sz="2800" kern="1200"/>
        </a:p>
      </dsp:txBody>
      <dsp:txXfrm>
        <a:off x="51175" y="51651"/>
        <a:ext cx="8127250" cy="94597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28828-97A9-4562-9B34-94363E887EB7}">
      <dsp:nvSpPr>
        <dsp:cNvPr id="0" name=""/>
        <dsp:cNvSpPr/>
      </dsp:nvSpPr>
      <dsp:spPr>
        <a:xfrm>
          <a:off x="0" y="2812522"/>
          <a:ext cx="8229600" cy="6153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Мы открыты для диалога с клиницистами и </a:t>
          </a:r>
          <a:r>
            <a:rPr lang="ru-RU" sz="1400" kern="1200" dirty="0" err="1" smtClean="0"/>
            <a:t>пациентскими</a:t>
          </a:r>
          <a:r>
            <a:rPr lang="ru-RU" sz="1400" kern="1200" dirty="0" smtClean="0"/>
            <a:t> организациями, бактериологами и специалистами других областей </a:t>
          </a:r>
          <a:endParaRPr lang="ru-RU" sz="1400" kern="1200" dirty="0"/>
        </a:p>
      </dsp:txBody>
      <dsp:txXfrm>
        <a:off x="0" y="2812522"/>
        <a:ext cx="8229600" cy="615311"/>
      </dsp:txXfrm>
    </dsp:sp>
    <dsp:sp modelId="{2258739A-5159-4A09-AD35-CB4FBB77F95D}">
      <dsp:nvSpPr>
        <dsp:cNvPr id="0" name=""/>
        <dsp:cNvSpPr/>
      </dsp:nvSpPr>
      <dsp:spPr>
        <a:xfrm rot="10800000">
          <a:off x="0" y="1875403"/>
          <a:ext cx="8229600" cy="94634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Мы не боимся нового</a:t>
          </a:r>
          <a:endParaRPr lang="ru-RU" sz="1400" kern="1200"/>
        </a:p>
      </dsp:txBody>
      <dsp:txXfrm rot="10800000">
        <a:off x="0" y="1875403"/>
        <a:ext cx="8229600" cy="614909"/>
      </dsp:txXfrm>
    </dsp:sp>
    <dsp:sp modelId="{1E31100A-CAF0-4DEE-9F24-BFF79ACA5FD2}">
      <dsp:nvSpPr>
        <dsp:cNvPr id="0" name=""/>
        <dsp:cNvSpPr/>
      </dsp:nvSpPr>
      <dsp:spPr>
        <a:xfrm rot="10800000">
          <a:off x="0" y="938284"/>
          <a:ext cx="8229600" cy="94634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Мы много учились и продолжаем учится</a:t>
          </a:r>
          <a:endParaRPr lang="ru-RU" sz="1400" kern="1200"/>
        </a:p>
      </dsp:txBody>
      <dsp:txXfrm rot="10800000">
        <a:off x="0" y="938284"/>
        <a:ext cx="8229600" cy="614909"/>
      </dsp:txXfrm>
    </dsp:sp>
    <dsp:sp modelId="{9013B2FF-910E-4B35-B776-E80FF5CBDAC5}">
      <dsp:nvSpPr>
        <dsp:cNvPr id="0" name=""/>
        <dsp:cNvSpPr/>
      </dsp:nvSpPr>
      <dsp:spPr>
        <a:xfrm rot="10800000">
          <a:off x="0" y="1165"/>
          <a:ext cx="8229600" cy="946348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Мы очень этого хотели</a:t>
          </a:r>
          <a:endParaRPr lang="ru-RU" sz="1400" kern="1200"/>
        </a:p>
      </dsp:txBody>
      <dsp:txXfrm rot="10800000">
        <a:off x="0" y="1165"/>
        <a:ext cx="8229600" cy="61490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16365-8851-4F3B-B062-56B1FB7F06E6}">
      <dsp:nvSpPr>
        <dsp:cNvPr id="0" name=""/>
        <dsp:cNvSpPr/>
      </dsp:nvSpPr>
      <dsp:spPr>
        <a:xfrm>
          <a:off x="1302174" y="886164"/>
          <a:ext cx="2727303" cy="272730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4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3C1AD0-1E74-4745-B124-5B94BBC06717}">
      <dsp:nvSpPr>
        <dsp:cNvPr id="0" name=""/>
        <dsp:cNvSpPr/>
      </dsp:nvSpPr>
      <dsp:spPr>
        <a:xfrm>
          <a:off x="1885354" y="1454561"/>
          <a:ext cx="1636381" cy="16363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3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92F103-710A-4E25-B1ED-5B10D134B669}">
      <dsp:nvSpPr>
        <dsp:cNvPr id="0" name=""/>
        <dsp:cNvSpPr/>
      </dsp:nvSpPr>
      <dsp:spPr>
        <a:xfrm>
          <a:off x="2430814" y="2000022"/>
          <a:ext cx="545460" cy="54546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932658-3EF1-4972-84D9-F273FF3D3519}">
      <dsp:nvSpPr>
        <dsp:cNvPr id="0" name=""/>
        <dsp:cNvSpPr/>
      </dsp:nvSpPr>
      <dsp:spPr>
        <a:xfrm>
          <a:off x="4618859" y="36002"/>
          <a:ext cx="3729027" cy="795463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Референс</a:t>
          </a:r>
          <a:r>
            <a:rPr lang="ru-RU" sz="1600" kern="1200" dirty="0" smtClean="0"/>
            <a:t>-лаборатории по РФ</a:t>
          </a:r>
          <a:endParaRPr lang="ru-RU" sz="1600" kern="1200" dirty="0"/>
        </a:p>
      </dsp:txBody>
      <dsp:txXfrm>
        <a:off x="4618859" y="36002"/>
        <a:ext cx="3729027" cy="795463"/>
      </dsp:txXfrm>
    </dsp:sp>
    <dsp:sp modelId="{0735C571-125D-4FFC-A15A-8DB9ACE463F4}">
      <dsp:nvSpPr>
        <dsp:cNvPr id="0" name=""/>
        <dsp:cNvSpPr/>
      </dsp:nvSpPr>
      <dsp:spPr>
        <a:xfrm>
          <a:off x="4180834" y="397731"/>
          <a:ext cx="3409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F3BB2-F4A0-4D3E-B749-46FEBA7C1562}">
      <dsp:nvSpPr>
        <dsp:cNvPr id="0" name=""/>
        <dsp:cNvSpPr/>
      </dsp:nvSpPr>
      <dsp:spPr>
        <a:xfrm rot="5400000">
          <a:off x="2504224" y="597506"/>
          <a:ext cx="1874566" cy="147592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8D3EC-AD84-4295-87D9-35C5E2DB142A}">
      <dsp:nvSpPr>
        <dsp:cNvPr id="0" name=""/>
        <dsp:cNvSpPr/>
      </dsp:nvSpPr>
      <dsp:spPr>
        <a:xfrm>
          <a:off x="4579644" y="1044113"/>
          <a:ext cx="3927643" cy="688529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Референс</a:t>
          </a:r>
          <a:r>
            <a:rPr lang="ru-RU" sz="1400" kern="1200" dirty="0" smtClean="0"/>
            <a:t>-лаборатории по Федеральным округам или субъектам РФ</a:t>
          </a:r>
          <a:endParaRPr lang="ru-RU" sz="1400" kern="1200" dirty="0"/>
        </a:p>
      </dsp:txBody>
      <dsp:txXfrm>
        <a:off x="4579644" y="1044113"/>
        <a:ext cx="3927643" cy="688529"/>
      </dsp:txXfrm>
    </dsp:sp>
    <dsp:sp modelId="{897F928F-4006-4EEA-803C-3AB6E20285C0}">
      <dsp:nvSpPr>
        <dsp:cNvPr id="0" name=""/>
        <dsp:cNvSpPr/>
      </dsp:nvSpPr>
      <dsp:spPr>
        <a:xfrm>
          <a:off x="4180834" y="1193195"/>
          <a:ext cx="3409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8EB32-C33C-493D-9A5A-4270EFA03FEF}">
      <dsp:nvSpPr>
        <dsp:cNvPr id="0" name=""/>
        <dsp:cNvSpPr/>
      </dsp:nvSpPr>
      <dsp:spPr>
        <a:xfrm rot="5400000">
          <a:off x="2906592" y="1380560"/>
          <a:ext cx="1460743" cy="108501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1BDA5-7151-4142-9679-A471721D829B}">
      <dsp:nvSpPr>
        <dsp:cNvPr id="0" name=""/>
        <dsp:cNvSpPr/>
      </dsp:nvSpPr>
      <dsp:spPr>
        <a:xfrm>
          <a:off x="4618852" y="1911582"/>
          <a:ext cx="2956832" cy="500688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Городские лаборатории</a:t>
          </a:r>
          <a:endParaRPr lang="ru-RU" sz="1600" kern="1200" dirty="0"/>
        </a:p>
      </dsp:txBody>
      <dsp:txXfrm>
        <a:off x="4618852" y="1911582"/>
        <a:ext cx="2956832" cy="500688"/>
      </dsp:txXfrm>
    </dsp:sp>
    <dsp:sp modelId="{35B3E17A-783F-4030-8230-6C95DD5B60FD}">
      <dsp:nvSpPr>
        <dsp:cNvPr id="0" name=""/>
        <dsp:cNvSpPr/>
      </dsp:nvSpPr>
      <dsp:spPr>
        <a:xfrm>
          <a:off x="4180834" y="1988658"/>
          <a:ext cx="3409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BA471-9AA1-476D-BB54-5B29CC89A6A2}">
      <dsp:nvSpPr>
        <dsp:cNvPr id="0" name=""/>
        <dsp:cNvSpPr/>
      </dsp:nvSpPr>
      <dsp:spPr>
        <a:xfrm rot="5400000">
          <a:off x="3309460" y="2162978"/>
          <a:ext cx="1043647" cy="69409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31570-C63B-461D-977E-B6AD9CE1D9AA}">
      <dsp:nvSpPr>
        <dsp:cNvPr id="0" name=""/>
        <dsp:cNvSpPr/>
      </dsp:nvSpPr>
      <dsp:spPr>
        <a:xfrm>
          <a:off x="0" y="476"/>
          <a:ext cx="8229600" cy="104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Наши контакты:</a:t>
          </a:r>
          <a:endParaRPr lang="ru-RU" sz="2800" kern="1200"/>
        </a:p>
      </dsp:txBody>
      <dsp:txXfrm>
        <a:off x="51175" y="51651"/>
        <a:ext cx="8127250" cy="94597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E0D0E-E218-4ECA-84B2-5A688C86C56D}">
      <dsp:nvSpPr>
        <dsp:cNvPr id="0" name=""/>
        <dsp:cNvSpPr/>
      </dsp:nvSpPr>
      <dsp:spPr>
        <a:xfrm>
          <a:off x="0" y="76992"/>
          <a:ext cx="4330824" cy="1062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443079, Самара, проспект Карла Маркса 165б</a:t>
          </a:r>
          <a:endParaRPr lang="ru-RU" sz="1500" kern="1200"/>
        </a:p>
      </dsp:txBody>
      <dsp:txXfrm>
        <a:off x="51885" y="128877"/>
        <a:ext cx="4227054" cy="959101"/>
      </dsp:txXfrm>
    </dsp:sp>
    <dsp:sp modelId="{52551DF5-C686-49F1-92F5-A6FD8476761B}">
      <dsp:nvSpPr>
        <dsp:cNvPr id="0" name=""/>
        <dsp:cNvSpPr/>
      </dsp:nvSpPr>
      <dsp:spPr>
        <a:xfrm>
          <a:off x="0" y="1183064"/>
          <a:ext cx="4330824" cy="1062871"/>
        </a:xfrm>
        <a:prstGeom prst="roundRect">
          <a:avLst/>
        </a:prstGeom>
        <a:solidFill>
          <a:schemeClr val="accent3">
            <a:hueOff val="-660604"/>
            <a:satOff val="0"/>
            <a:lumOff val="-2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Клиники ФГБОУ ВО Самарский государственный медицинский университет МЗ РФ, Микробиологический отдел КДЛ</a:t>
          </a:r>
          <a:endParaRPr lang="ru-RU" sz="1500" kern="1200"/>
        </a:p>
      </dsp:txBody>
      <dsp:txXfrm>
        <a:off x="51885" y="1234949"/>
        <a:ext cx="4227054" cy="959101"/>
      </dsp:txXfrm>
    </dsp:sp>
    <dsp:sp modelId="{0B13EC49-1408-4F59-8A85-5917E8DABBA1}">
      <dsp:nvSpPr>
        <dsp:cNvPr id="0" name=""/>
        <dsp:cNvSpPr/>
      </dsp:nvSpPr>
      <dsp:spPr>
        <a:xfrm>
          <a:off x="0" y="2289135"/>
          <a:ext cx="4330824" cy="1062871"/>
        </a:xfrm>
        <a:prstGeom prst="roundRect">
          <a:avLst/>
        </a:prstGeom>
        <a:solidFill>
          <a:schemeClr val="accent3">
            <a:hueOff val="-1321208"/>
            <a:satOff val="0"/>
            <a:lumOff val="-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8 (846) 264-83-05, </a:t>
          </a:r>
          <a:r>
            <a:rPr lang="en-US" sz="1500" kern="1200" smtClean="0"/>
            <a:t>baclab-samara@yandex.ru</a:t>
          </a:r>
          <a:endParaRPr lang="ru-RU" sz="1500" kern="1200"/>
        </a:p>
      </dsp:txBody>
      <dsp:txXfrm>
        <a:off x="51885" y="2341020"/>
        <a:ext cx="4227054" cy="959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BB4C2-43DC-45E4-8D29-96F3DEA1DB9C}">
      <dsp:nvSpPr>
        <dsp:cNvPr id="0" name=""/>
        <dsp:cNvSpPr/>
      </dsp:nvSpPr>
      <dsp:spPr>
        <a:xfrm>
          <a:off x="0" y="337365"/>
          <a:ext cx="8229600" cy="13425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Бактериальные осложнения при МВ определяют прогноз для жизни пациентов;</a:t>
          </a:r>
          <a:endParaRPr lang="ru-RU" sz="2400" kern="1200"/>
        </a:p>
      </dsp:txBody>
      <dsp:txXfrm>
        <a:off x="65539" y="402904"/>
        <a:ext cx="8098522" cy="1211496"/>
      </dsp:txXfrm>
    </dsp:sp>
    <dsp:sp modelId="{DB48B5C7-6CFF-46E9-8B53-1DC903DD7244}">
      <dsp:nvSpPr>
        <dsp:cNvPr id="0" name=""/>
        <dsp:cNvSpPr/>
      </dsp:nvSpPr>
      <dsp:spPr>
        <a:xfrm>
          <a:off x="0" y="1749060"/>
          <a:ext cx="8229600" cy="1342574"/>
        </a:xfrm>
        <a:prstGeom prst="roundRect">
          <a:avLst/>
        </a:prstGeom>
        <a:solidFill>
          <a:schemeClr val="accent3">
            <a:hueOff val="-1321208"/>
            <a:satOff val="0"/>
            <a:lumOff val="-5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Своевременная доступная и качественная микробиологическая диагностика в регионах РФ для пациентов с МВ </a:t>
          </a:r>
          <a:r>
            <a:rPr lang="ru-RU" sz="2400" b="1" kern="1200" smtClean="0"/>
            <a:t>ЖИЗНЕННО НЕОБХОДИМА</a:t>
          </a:r>
          <a:endParaRPr lang="ru-RU" sz="2400" kern="1200"/>
        </a:p>
      </dsp:txBody>
      <dsp:txXfrm>
        <a:off x="65539" y="1814599"/>
        <a:ext cx="8098522" cy="1211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C9B05-471C-47E8-9117-F3948E6B342C}">
      <dsp:nvSpPr>
        <dsp:cNvPr id="0" name=""/>
        <dsp:cNvSpPr/>
      </dsp:nvSpPr>
      <dsp:spPr>
        <a:xfrm>
          <a:off x="0" y="27386"/>
          <a:ext cx="8229600" cy="994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Причины низкого качества микробиологического исследования мокроты при МВ</a:t>
          </a:r>
          <a:endParaRPr lang="ru-RU" sz="2500" kern="1200" dirty="0"/>
        </a:p>
      </dsp:txBody>
      <dsp:txXfrm>
        <a:off x="48547" y="75933"/>
        <a:ext cx="8132506" cy="8974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4B0B1-1B9A-4856-A623-5F30DDC135BE}">
      <dsp:nvSpPr>
        <dsp:cNvPr id="0" name=""/>
        <dsp:cNvSpPr/>
      </dsp:nvSpPr>
      <dsp:spPr>
        <a:xfrm>
          <a:off x="2143124" y="0"/>
          <a:ext cx="3429000" cy="3429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4BFE6D-21E8-469E-9AEF-458EFCF9DCBC}">
      <dsp:nvSpPr>
        <dsp:cNvPr id="0" name=""/>
        <dsp:cNvSpPr/>
      </dsp:nvSpPr>
      <dsp:spPr>
        <a:xfrm>
          <a:off x="3857624" y="343234"/>
          <a:ext cx="222885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Административный ресурс</a:t>
          </a:r>
          <a:endParaRPr lang="ru-RU" sz="1500" kern="1200"/>
        </a:p>
      </dsp:txBody>
      <dsp:txXfrm>
        <a:off x="3887375" y="372985"/>
        <a:ext cx="2169348" cy="549949"/>
      </dsp:txXfrm>
    </dsp:sp>
    <dsp:sp modelId="{B5E8BEB0-2D0A-4B92-B4C2-5A19D20ADC84}">
      <dsp:nvSpPr>
        <dsp:cNvPr id="0" name=""/>
        <dsp:cNvSpPr/>
      </dsp:nvSpPr>
      <dsp:spPr>
        <a:xfrm>
          <a:off x="3857624" y="1028867"/>
          <a:ext cx="222885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Врач-бактериолог</a:t>
          </a:r>
          <a:endParaRPr lang="ru-RU" sz="1500" kern="1200"/>
        </a:p>
      </dsp:txBody>
      <dsp:txXfrm>
        <a:off x="3887375" y="1058618"/>
        <a:ext cx="2169348" cy="549949"/>
      </dsp:txXfrm>
    </dsp:sp>
    <dsp:sp modelId="{F0997E9F-55F6-4850-9BEA-501882F525C5}">
      <dsp:nvSpPr>
        <dsp:cNvPr id="0" name=""/>
        <dsp:cNvSpPr/>
      </dsp:nvSpPr>
      <dsp:spPr>
        <a:xfrm>
          <a:off x="3857624" y="1714500"/>
          <a:ext cx="222885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Технические возможности</a:t>
          </a:r>
          <a:endParaRPr lang="ru-RU" sz="1500" kern="1200"/>
        </a:p>
      </dsp:txBody>
      <dsp:txXfrm>
        <a:off x="3887375" y="1744251"/>
        <a:ext cx="2169348" cy="549949"/>
      </dsp:txXfrm>
    </dsp:sp>
    <dsp:sp modelId="{0FBD5328-ABBD-47CD-911C-7CC5E0C90D54}">
      <dsp:nvSpPr>
        <dsp:cNvPr id="0" name=""/>
        <dsp:cNvSpPr/>
      </dsp:nvSpPr>
      <dsp:spPr>
        <a:xfrm>
          <a:off x="3857624" y="2400132"/>
          <a:ext cx="2228850" cy="6094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Врачи центра МВ</a:t>
          </a:r>
          <a:endParaRPr lang="ru-RU" sz="1500" kern="1200"/>
        </a:p>
      </dsp:txBody>
      <dsp:txXfrm>
        <a:off x="3887375" y="2429883"/>
        <a:ext cx="2169348" cy="5499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12033-1523-4D23-BF06-9EB240B28ED1}">
      <dsp:nvSpPr>
        <dsp:cNvPr id="0" name=""/>
        <dsp:cNvSpPr/>
      </dsp:nvSpPr>
      <dsp:spPr>
        <a:xfrm>
          <a:off x="0" y="31680"/>
          <a:ext cx="82296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Причины низкого качества микробиологического исследования мокроты при МВ: административный ресурс</a:t>
          </a:r>
          <a:endParaRPr lang="ru-RU" sz="2000" kern="1200" dirty="0"/>
        </a:p>
      </dsp:txBody>
      <dsp:txXfrm>
        <a:off x="38838" y="70518"/>
        <a:ext cx="8151924" cy="7179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BC9A4-F029-4896-AD24-6994C14A8CDE}">
      <dsp:nvSpPr>
        <dsp:cNvPr id="0" name=""/>
        <dsp:cNvSpPr/>
      </dsp:nvSpPr>
      <dsp:spPr>
        <a:xfrm>
          <a:off x="3616" y="133275"/>
          <a:ext cx="3162448" cy="3162448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4040" tIns="20320" rIns="1740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Отсутствие знаний о МВ</a:t>
          </a:r>
          <a:endParaRPr lang="ru-RU" sz="1600" b="1" kern="1200" dirty="0"/>
        </a:p>
      </dsp:txBody>
      <dsp:txXfrm>
        <a:off x="466746" y="596405"/>
        <a:ext cx="2236188" cy="2236188"/>
      </dsp:txXfrm>
    </dsp:sp>
    <dsp:sp modelId="{639B9D22-3B44-4CB4-B327-693311D21C3E}">
      <dsp:nvSpPr>
        <dsp:cNvPr id="0" name=""/>
        <dsp:cNvSpPr/>
      </dsp:nvSpPr>
      <dsp:spPr>
        <a:xfrm>
          <a:off x="2533575" y="133275"/>
          <a:ext cx="3162448" cy="3162448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74040" tIns="20320" rIns="17404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Непонимание необходимости обучения персонала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малое количество исследований в год</a:t>
          </a:r>
          <a:endParaRPr lang="ru-RU" sz="1200" kern="1200" dirty="0"/>
        </a:p>
      </dsp:txBody>
      <dsp:txXfrm>
        <a:off x="2996705" y="596405"/>
        <a:ext cx="2236188" cy="2236188"/>
      </dsp:txXfrm>
    </dsp:sp>
    <dsp:sp modelId="{35B1B697-F207-4AF3-BC2E-EC17679311E1}">
      <dsp:nvSpPr>
        <dsp:cNvPr id="0" name=""/>
        <dsp:cNvSpPr/>
      </dsp:nvSpPr>
      <dsp:spPr>
        <a:xfrm>
          <a:off x="5063534" y="133275"/>
          <a:ext cx="3162448" cy="3162448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4040" tIns="20320" rIns="174040" bIns="20320" numCol="1" spcCol="1270" anchor="ctr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Непонимание необходимости закупки дополнительных питательных сред</a:t>
          </a:r>
          <a:endParaRPr lang="ru-RU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Отсутствие нормативной документации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Приказ № 535</a:t>
          </a:r>
          <a:endParaRPr lang="ru-RU" sz="1200" kern="1200" dirty="0"/>
        </a:p>
      </dsp:txBody>
      <dsp:txXfrm>
        <a:off x="5526664" y="596405"/>
        <a:ext cx="2236188" cy="22361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2EDA8-A71A-4D8A-9811-4E830D1CF28D}">
      <dsp:nvSpPr>
        <dsp:cNvPr id="0" name=""/>
        <dsp:cNvSpPr/>
      </dsp:nvSpPr>
      <dsp:spPr>
        <a:xfrm>
          <a:off x="0" y="47277"/>
          <a:ext cx="822960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Причины низкого качества микробиологического исследования мокроты при МВ: врач-бактериолог</a:t>
          </a:r>
          <a:endParaRPr lang="ru-RU" sz="2400" kern="1200" dirty="0"/>
        </a:p>
      </dsp:txBody>
      <dsp:txXfrm>
        <a:off x="46606" y="93883"/>
        <a:ext cx="8136388" cy="86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6E5D5-388F-444A-B905-7B2E66EF3573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0F1A-D246-42F9-B4AE-AE23595F0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6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Кондратенко О.В., Самара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1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790972" y="3778934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582216"/>
            <a:ext cx="8062912" cy="1102519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131445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4509492"/>
            <a:ext cx="5791200" cy="273844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4238028"/>
            <a:ext cx="5791200" cy="273844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4314231"/>
            <a:ext cx="502920" cy="273844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85750"/>
            <a:ext cx="1905000" cy="41148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106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4860036"/>
            <a:ext cx="2133600" cy="226314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562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5276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790972" y="70339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4857750"/>
            <a:ext cx="2133600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4860727"/>
            <a:ext cx="4260056" cy="22562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607219"/>
            <a:ext cx="502920" cy="22562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5" y="7036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03599"/>
            <a:ext cx="7239000" cy="1021556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225152"/>
            <a:ext cx="3886200" cy="17145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631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18049"/>
            <a:ext cx="1066800" cy="4615434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18049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2570343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18049"/>
            <a:ext cx="6858000" cy="226314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2570343"/>
            <a:ext cx="6858000" cy="2263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0552" cy="226314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1104" cy="22631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4862322"/>
            <a:ext cx="502920" cy="226314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4861418"/>
            <a:ext cx="4260056" cy="22562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275748"/>
            <a:ext cx="914400" cy="44577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275748"/>
            <a:ext cx="2438400" cy="44577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240030"/>
            <a:ext cx="5276088" cy="449199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4917186"/>
            <a:ext cx="2133600" cy="226314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4917186"/>
            <a:ext cx="5143120" cy="226314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4917186"/>
            <a:ext cx="502920" cy="226314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13172"/>
            <a:ext cx="914400" cy="48006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280475"/>
            <a:ext cx="7333488" cy="41148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4400550"/>
            <a:ext cx="7333488" cy="51435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4917186"/>
            <a:ext cx="2103120" cy="226314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4917877"/>
            <a:ext cx="4948072" cy="226314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4917186"/>
            <a:ext cx="365760" cy="226314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0552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5" y="3711307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4860727"/>
            <a:ext cx="2133600" cy="22631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4861418"/>
            <a:ext cx="4260056" cy="2256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4860727"/>
            <a:ext cx="502920" cy="22631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2.xml"/><Relationship Id="rId7" Type="http://schemas.openxmlformats.org/officeDocument/2006/relationships/image" Target="../media/image6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image" Target="../media/image16.png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image" Target="../media/image15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5.xml"/><Relationship Id="rId7" Type="http://schemas.openxmlformats.org/officeDocument/2006/relationships/image" Target="../media/image17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6.xml"/><Relationship Id="rId7" Type="http://schemas.openxmlformats.org/officeDocument/2006/relationships/image" Target="../media/image20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12" Type="http://schemas.microsoft.com/office/2007/relationships/diagramDrawing" Target="../diagrams/drawing3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29.xml"/><Relationship Id="rId10" Type="http://schemas.openxmlformats.org/officeDocument/2006/relationships/diagramQuickStyle" Target="../diagrams/quickStyle30.xml"/><Relationship Id="rId4" Type="http://schemas.openxmlformats.org/officeDocument/2006/relationships/diagramLayout" Target="../diagrams/layout29.xml"/><Relationship Id="rId9" Type="http://schemas.openxmlformats.org/officeDocument/2006/relationships/diagramLayout" Target="../diagrams/layout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5.xml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12" Type="http://schemas.microsoft.com/office/2007/relationships/diagramDrawing" Target="../diagrams/drawing3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11" Type="http://schemas.openxmlformats.org/officeDocument/2006/relationships/diagramColors" Target="../diagrams/colors35.xml"/><Relationship Id="rId5" Type="http://schemas.openxmlformats.org/officeDocument/2006/relationships/diagramQuickStyle" Target="../diagrams/quickStyle34.xml"/><Relationship Id="rId10" Type="http://schemas.openxmlformats.org/officeDocument/2006/relationships/diagramQuickStyle" Target="../diagrams/quickStyle35.xml"/><Relationship Id="rId4" Type="http://schemas.openxmlformats.org/officeDocument/2006/relationships/diagramLayout" Target="../diagrams/layout34.xml"/><Relationship Id="rId9" Type="http://schemas.openxmlformats.org/officeDocument/2006/relationships/diagramLayout" Target="../diagrams/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26" Type="http://schemas.microsoft.com/office/2007/relationships/diagramDrawing" Target="../diagrams/drawing15.xml"/><Relationship Id="rId3" Type="http://schemas.openxmlformats.org/officeDocument/2006/relationships/diagramLayout" Target="../diagrams/layout11.xml"/><Relationship Id="rId21" Type="http://schemas.microsoft.com/office/2007/relationships/diagramDrawing" Target="../diagrams/drawing14.xml"/><Relationship Id="rId34" Type="http://schemas.openxmlformats.org/officeDocument/2006/relationships/diagramQuickStyle" Target="../diagrams/quickStyle17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5" Type="http://schemas.openxmlformats.org/officeDocument/2006/relationships/diagramColors" Target="../diagrams/colors15.xml"/><Relationship Id="rId33" Type="http://schemas.openxmlformats.org/officeDocument/2006/relationships/diagramLayout" Target="../diagrams/layout17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0" Type="http://schemas.openxmlformats.org/officeDocument/2006/relationships/diagramColors" Target="../diagrams/colors14.xml"/><Relationship Id="rId29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24" Type="http://schemas.openxmlformats.org/officeDocument/2006/relationships/diagramQuickStyle" Target="../diagrams/quickStyle15.xml"/><Relationship Id="rId32" Type="http://schemas.openxmlformats.org/officeDocument/2006/relationships/diagramData" Target="../diagrams/data17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23" Type="http://schemas.openxmlformats.org/officeDocument/2006/relationships/diagramLayout" Target="../diagrams/layout15.xml"/><Relationship Id="rId28" Type="http://schemas.openxmlformats.org/officeDocument/2006/relationships/diagramLayout" Target="../diagrams/layout16.xml"/><Relationship Id="rId36" Type="http://schemas.microsoft.com/office/2007/relationships/diagramDrawing" Target="../diagrams/drawing17.xml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31" Type="http://schemas.microsoft.com/office/2007/relationships/diagramDrawing" Target="../diagrams/drawing16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Relationship Id="rId22" Type="http://schemas.openxmlformats.org/officeDocument/2006/relationships/diagramData" Target="../diagrams/data15.xml"/><Relationship Id="rId27" Type="http://schemas.openxmlformats.org/officeDocument/2006/relationships/diagramData" Target="../diagrams/data16.xml"/><Relationship Id="rId30" Type="http://schemas.openxmlformats.org/officeDocument/2006/relationships/diagramColors" Target="../diagrams/colors16.xml"/><Relationship Id="rId35" Type="http://schemas.openxmlformats.org/officeDocument/2006/relationships/diagramColors" Target="../diagrams/colors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image" Target="../media/image3.jpeg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image" Target="../media/image5.jpeg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20.xml"/><Relationship Id="rId7" Type="http://schemas.openxmlformats.org/officeDocument/2006/relationships/image" Target="../media/image6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20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6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24810279"/>
              </p:ext>
            </p:extLst>
          </p:nvPr>
        </p:nvGraphicFramePr>
        <p:xfrm>
          <a:off x="539552" y="582216"/>
          <a:ext cx="8063904" cy="1341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94720274"/>
              </p:ext>
            </p:extLst>
          </p:nvPr>
        </p:nvGraphicFramePr>
        <p:xfrm>
          <a:off x="2555776" y="2193708"/>
          <a:ext cx="640080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339752" y="4514730"/>
            <a:ext cx="5359049" cy="484819"/>
            <a:chOff x="0" y="0"/>
            <a:chExt cx="6400800" cy="129285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6400800" cy="129285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86007" y="147312"/>
              <a:ext cx="6251680" cy="108242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dirty="0" smtClean="0"/>
                <a:t>III</a:t>
              </a:r>
              <a:r>
                <a:rPr lang="ru-RU" sz="1100" dirty="0" smtClean="0"/>
                <a:t> Российский конгресс лабораторной медицины</a:t>
              </a: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Москва, 12 октября 2017 г.</a:t>
              </a:r>
              <a:endParaRPr lang="ru-RU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1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217531"/>
              </p:ext>
            </p:extLst>
          </p:nvPr>
        </p:nvGraphicFramePr>
        <p:xfrm>
          <a:off x="457200" y="1412106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6" y="249492"/>
            <a:ext cx="607567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2247714"/>
            <a:ext cx="247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Кластерный анализ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77684"/>
            <a:ext cx="3528391" cy="2637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814642"/>
            <a:ext cx="3672407" cy="28007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8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224305"/>
              </p:ext>
            </p:extLst>
          </p:nvPr>
        </p:nvGraphicFramePr>
        <p:xfrm>
          <a:off x="457200" y="200620"/>
          <a:ext cx="8229600" cy="104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735591"/>
              </p:ext>
            </p:extLst>
          </p:nvPr>
        </p:nvGraphicFramePr>
        <p:xfrm>
          <a:off x="457200" y="1412106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65" y="2571750"/>
            <a:ext cx="4065367" cy="2085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72081"/>
            <a:ext cx="3600400" cy="2085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08161173"/>
              </p:ext>
            </p:extLst>
          </p:nvPr>
        </p:nvGraphicFramePr>
        <p:xfrm>
          <a:off x="467544" y="123478"/>
          <a:ext cx="8229600" cy="104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7614"/>
            <a:ext cx="441649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94465"/>
            <a:ext cx="331236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3438128" cy="257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 rot="1744398">
            <a:off x="2866824" y="1867415"/>
            <a:ext cx="196098" cy="5063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93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17881542"/>
              </p:ext>
            </p:extLst>
          </p:nvPr>
        </p:nvGraphicFramePr>
        <p:xfrm>
          <a:off x="251520" y="123478"/>
          <a:ext cx="8229600" cy="104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343"/>
            <a:ext cx="2718048" cy="185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77720"/>
            <a:ext cx="5112568" cy="383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65911"/>
            <a:ext cx="2718048" cy="195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верх 4"/>
          <p:cNvSpPr/>
          <p:nvPr/>
        </p:nvSpPr>
        <p:spPr>
          <a:xfrm rot="1668647">
            <a:off x="4761422" y="3977480"/>
            <a:ext cx="792088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11440700"/>
              </p:ext>
            </p:extLst>
          </p:nvPr>
        </p:nvGraphicFramePr>
        <p:xfrm>
          <a:off x="457200" y="200620"/>
          <a:ext cx="8229600" cy="104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301454"/>
              </p:ext>
            </p:extLst>
          </p:nvPr>
        </p:nvGraphicFramePr>
        <p:xfrm>
          <a:off x="457200" y="1412106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938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43140657"/>
              </p:ext>
            </p:extLst>
          </p:nvPr>
        </p:nvGraphicFramePr>
        <p:xfrm>
          <a:off x="467544" y="357504"/>
          <a:ext cx="8183880" cy="78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531167"/>
              </p:ext>
            </p:extLst>
          </p:nvPr>
        </p:nvGraphicFramePr>
        <p:xfrm>
          <a:off x="467544" y="1275606"/>
          <a:ext cx="828092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0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14766213"/>
              </p:ext>
            </p:extLst>
          </p:nvPr>
        </p:nvGraphicFramePr>
        <p:xfrm>
          <a:off x="457200" y="200620"/>
          <a:ext cx="8229600" cy="104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100717"/>
              </p:ext>
            </p:extLst>
          </p:nvPr>
        </p:nvGraphicFramePr>
        <p:xfrm>
          <a:off x="457200" y="1412106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000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5274395"/>
              </p:ext>
            </p:extLst>
          </p:nvPr>
        </p:nvGraphicFramePr>
        <p:xfrm>
          <a:off x="457200" y="1383618"/>
          <a:ext cx="8507288" cy="3636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486"/>
            <a:ext cx="807524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3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56" y="1065402"/>
            <a:ext cx="1068093" cy="1386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85" y="1100038"/>
            <a:ext cx="1224136" cy="1275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5" y="3231193"/>
            <a:ext cx="1058066" cy="1135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083536"/>
            <a:ext cx="891727" cy="1349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70094"/>
            <a:ext cx="1095444" cy="1153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609" y="1083536"/>
            <a:ext cx="1211927" cy="1308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344655"/>
            <a:ext cx="806066" cy="1078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08" y="3349617"/>
            <a:ext cx="878491" cy="1193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Группа 11"/>
          <p:cNvGrpSpPr/>
          <p:nvPr/>
        </p:nvGrpSpPr>
        <p:grpSpPr>
          <a:xfrm>
            <a:off x="-71905" y="2557759"/>
            <a:ext cx="2448274" cy="642931"/>
            <a:chOff x="-146667" y="1449463"/>
            <a:chExt cx="2166860" cy="85724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-84799" y="1450119"/>
              <a:ext cx="2103220" cy="78964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-146667" y="1449463"/>
              <a:ext cx="2166860" cy="8572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0" numCol="1" spcCol="1270" anchor="t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err="1" smtClean="0"/>
                <a:t>Лямин</a:t>
              </a:r>
              <a:r>
                <a:rPr lang="ru-RU" sz="900" kern="1200" dirty="0" smtClean="0"/>
                <a:t> Артем Викторович, врач-бактериолог, к.м.н., доцент кафедры общей и клинической микробиологии, иммунологии и аллергологии  </a:t>
              </a:r>
              <a:endParaRPr lang="ru-RU" sz="9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483769" y="2466399"/>
            <a:ext cx="2271911" cy="737364"/>
            <a:chOff x="2029784" y="1405004"/>
            <a:chExt cx="1994098" cy="81351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2029784" y="1509188"/>
              <a:ext cx="1911935" cy="70932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2111947" y="1405004"/>
              <a:ext cx="1911935" cy="7652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0" numCol="1" spcCol="1270" anchor="t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/>
                <a:t>Кондратенко Ольга Владимировна, врач-бактериолог, </a:t>
              </a:r>
              <a:r>
                <a:rPr lang="ru-RU" sz="900" kern="1200" dirty="0" err="1" smtClean="0"/>
                <a:t>к.м.н.,доцент</a:t>
              </a:r>
              <a:r>
                <a:rPr lang="ru-RU" sz="900" kern="1200" dirty="0" smtClean="0"/>
                <a:t> кафедры общей и клинической микробиологии, иммунологии и аллергологии  </a:t>
              </a:r>
              <a:endParaRPr lang="ru-RU" sz="9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755679" y="2502291"/>
            <a:ext cx="1981349" cy="698399"/>
            <a:chOff x="5326450" y="1784181"/>
            <a:chExt cx="1981349" cy="93119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395864" y="1815553"/>
              <a:ext cx="1911935" cy="8934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5326450" y="1784181"/>
              <a:ext cx="1981349" cy="931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0" numCol="1" spcCol="1270" anchor="t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smtClean="0"/>
                <a:t>Козлов Андрей Владимирович, врач-бактериолог, ассистент кафедры  фундаментальной и клинической биохимии с лабораторной диагностикой</a:t>
              </a:r>
              <a:endParaRPr lang="ru-RU" sz="9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962371" y="2518823"/>
            <a:ext cx="2002117" cy="702702"/>
            <a:chOff x="6203041" y="1522131"/>
            <a:chExt cx="1911935" cy="70932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6203041" y="1522131"/>
              <a:ext cx="1911935" cy="70932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6203041" y="1522131"/>
              <a:ext cx="1911935" cy="709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0" numCol="1" spcCol="1270" anchor="t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err="1" smtClean="0"/>
                <a:t>Исматуллин</a:t>
              </a:r>
              <a:r>
                <a:rPr lang="ru-RU" sz="900" kern="1200" dirty="0" smtClean="0"/>
                <a:t> </a:t>
              </a:r>
              <a:r>
                <a:rPr lang="ru-RU" sz="900" kern="1200" dirty="0" err="1" smtClean="0"/>
                <a:t>Данир</a:t>
              </a:r>
              <a:r>
                <a:rPr lang="ru-RU" sz="900" kern="1200" dirty="0" smtClean="0"/>
                <a:t> </a:t>
              </a:r>
              <a:r>
                <a:rPr lang="ru-RU" sz="900" kern="1200" dirty="0" err="1" smtClean="0"/>
                <a:t>Дамирович</a:t>
              </a:r>
              <a:r>
                <a:rPr lang="ru-RU" sz="900" kern="1200" dirty="0" smtClean="0"/>
                <a:t>, ординатор  кафедры  фундаментальной и клинической биохимии с лабораторной диагностикой</a:t>
              </a:r>
              <a:endParaRPr lang="ru-RU" sz="9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-1122" y="4461960"/>
            <a:ext cx="2377491" cy="752512"/>
            <a:chOff x="4152991" y="4346074"/>
            <a:chExt cx="2152941" cy="872709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152991" y="4346074"/>
              <a:ext cx="2152941" cy="78790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4152991" y="4346076"/>
              <a:ext cx="2152941" cy="8727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0" numCol="1" spcCol="1270" anchor="t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err="1" smtClean="0"/>
                <a:t>Халиулин</a:t>
              </a:r>
              <a:r>
                <a:rPr lang="ru-RU" sz="900" kern="1200" dirty="0" smtClean="0"/>
                <a:t> Алмаз Вадимович, врач КЛД, , ассистент кафедры  фундаментальной и клинической биохимии с лабораторной диагностикой</a:t>
              </a:r>
              <a:endParaRPr lang="ru-RU" sz="900" kern="1200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52387" y="4659131"/>
            <a:ext cx="1911935" cy="358171"/>
            <a:chOff x="10348" y="4176463"/>
            <a:chExt cx="1911935" cy="70932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0348" y="4176463"/>
              <a:ext cx="1911935" cy="70932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10348" y="4176463"/>
              <a:ext cx="1911935" cy="7093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0" numCol="1" spcCol="1270" anchor="t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err="1" smtClean="0"/>
                <a:t>Страшнова</a:t>
              </a:r>
              <a:r>
                <a:rPr lang="ru-RU" sz="900" kern="1200" dirty="0" smtClean="0"/>
                <a:t> Людмила Александровна, лаборант</a:t>
              </a:r>
              <a:endParaRPr lang="ru-RU" sz="900" kern="12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427983" y="4461960"/>
            <a:ext cx="2376264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900" dirty="0" smtClean="0"/>
              <a:t>Васильева Елена Александровна, врач-педиатр высшей категории, руководитель Самарского областного центра по лечению МВ</a:t>
            </a:r>
            <a:endParaRPr lang="ru-RU" sz="9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6804247" y="4461962"/>
            <a:ext cx="2339754" cy="681538"/>
            <a:chOff x="5306331" y="7156568"/>
            <a:chExt cx="2050512" cy="107806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341901" y="7277116"/>
              <a:ext cx="2014942" cy="95751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5306331" y="7156568"/>
              <a:ext cx="2050511" cy="9575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64008" bIns="0" numCol="1" spcCol="1270" anchor="t" anchorCtr="0">
              <a:noAutofit/>
            </a:bodyPr>
            <a:lstStyle/>
            <a:p>
              <a:pPr lvl="0" algn="ctr" defTabSz="4000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kern="1200" dirty="0" err="1" smtClean="0"/>
                <a:t>Нижерадзе</a:t>
              </a:r>
              <a:r>
                <a:rPr lang="ru-RU" sz="900" kern="1200" dirty="0" smtClean="0"/>
                <a:t> Герасим Владимирович, врач КЛД, , ассистент кафедры  фундаментальной и клинической биохимии с лабораторной диагностикой</a:t>
              </a:r>
              <a:endParaRPr lang="ru-RU" sz="900" kern="12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6" y="60018"/>
            <a:ext cx="6768751" cy="9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7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4915"/>
            <a:ext cx="428625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70138689"/>
              </p:ext>
            </p:extLst>
          </p:nvPr>
        </p:nvGraphicFramePr>
        <p:xfrm>
          <a:off x="457200" y="200620"/>
          <a:ext cx="8229600" cy="104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338370"/>
              </p:ext>
            </p:extLst>
          </p:nvPr>
        </p:nvGraphicFramePr>
        <p:xfrm>
          <a:off x="179512" y="1347614"/>
          <a:ext cx="4330824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074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49932732"/>
              </p:ext>
            </p:extLst>
          </p:nvPr>
        </p:nvGraphicFramePr>
        <p:xfrm>
          <a:off x="457200" y="200620"/>
          <a:ext cx="8229600" cy="104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835533"/>
              </p:ext>
            </p:extLst>
          </p:nvPr>
        </p:nvGraphicFramePr>
        <p:xfrm>
          <a:off x="457200" y="1412106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998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00620"/>
          <a:ext cx="8229600" cy="104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021390"/>
              </p:ext>
            </p:extLst>
          </p:nvPr>
        </p:nvGraphicFramePr>
        <p:xfrm>
          <a:off x="457200" y="1412106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310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8807221"/>
              </p:ext>
            </p:extLst>
          </p:nvPr>
        </p:nvGraphicFramePr>
        <p:xfrm>
          <a:off x="457200" y="200620"/>
          <a:ext cx="8229600" cy="858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037493"/>
              </p:ext>
            </p:extLst>
          </p:nvPr>
        </p:nvGraphicFramePr>
        <p:xfrm>
          <a:off x="457200" y="1412106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284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30729347"/>
              </p:ext>
            </p:extLst>
          </p:nvPr>
        </p:nvGraphicFramePr>
        <p:xfrm>
          <a:off x="457200" y="200620"/>
          <a:ext cx="8229600" cy="104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924861"/>
              </p:ext>
            </p:extLst>
          </p:nvPr>
        </p:nvGraphicFramePr>
        <p:xfrm>
          <a:off x="323528" y="1419622"/>
          <a:ext cx="8507288" cy="360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630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74631676"/>
              </p:ext>
            </p:extLst>
          </p:nvPr>
        </p:nvGraphicFramePr>
        <p:xfrm>
          <a:off x="457200" y="200620"/>
          <a:ext cx="8229600" cy="104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791214"/>
              </p:ext>
            </p:extLst>
          </p:nvPr>
        </p:nvGraphicFramePr>
        <p:xfrm>
          <a:off x="457200" y="1412106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85438931"/>
              </p:ext>
            </p:extLst>
          </p:nvPr>
        </p:nvGraphicFramePr>
        <p:xfrm>
          <a:off x="539553" y="2139702"/>
          <a:ext cx="3384376" cy="1107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70771953"/>
              </p:ext>
            </p:extLst>
          </p:nvPr>
        </p:nvGraphicFramePr>
        <p:xfrm>
          <a:off x="5940152" y="1977685"/>
          <a:ext cx="1512168" cy="538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538775"/>
              </p:ext>
            </p:extLst>
          </p:nvPr>
        </p:nvGraphicFramePr>
        <p:xfrm>
          <a:off x="5940152" y="2787774"/>
          <a:ext cx="266429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236796277"/>
              </p:ext>
            </p:extLst>
          </p:nvPr>
        </p:nvGraphicFramePr>
        <p:xfrm>
          <a:off x="5543600" y="3489852"/>
          <a:ext cx="3492896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126457237"/>
              </p:ext>
            </p:extLst>
          </p:nvPr>
        </p:nvGraphicFramePr>
        <p:xfrm>
          <a:off x="6444209" y="4245936"/>
          <a:ext cx="2232248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  <p:extLst>
      <p:ext uri="{BB962C8B-B14F-4D97-AF65-F5344CB8AC3E}">
        <p14:creationId xmlns:p14="http://schemas.microsoft.com/office/powerpoint/2010/main" val="359814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9003396"/>
              </p:ext>
            </p:extLst>
          </p:nvPr>
        </p:nvGraphicFramePr>
        <p:xfrm>
          <a:off x="457200" y="200620"/>
          <a:ext cx="7499176" cy="104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503299"/>
              </p:ext>
            </p:extLst>
          </p:nvPr>
        </p:nvGraphicFramePr>
        <p:xfrm>
          <a:off x="457200" y="1412106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649242"/>
            <a:ext cx="2241797" cy="1404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34873"/>
            <a:ext cx="2736304" cy="22114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7" y="1823917"/>
            <a:ext cx="2826615" cy="2035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43758"/>
            <a:ext cx="2563392" cy="22114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313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852059"/>
              </p:ext>
            </p:extLst>
          </p:nvPr>
        </p:nvGraphicFramePr>
        <p:xfrm>
          <a:off x="457200" y="1412106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6" y="249492"/>
            <a:ext cx="636370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52347"/>
            <a:ext cx="3024335" cy="21108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89962"/>
            <a:ext cx="5976663" cy="7478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35518"/>
            <a:ext cx="2127250" cy="2127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79" y="1924364"/>
            <a:ext cx="2088232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786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448488"/>
              </p:ext>
            </p:extLst>
          </p:nvPr>
        </p:nvGraphicFramePr>
        <p:xfrm>
          <a:off x="457200" y="1412106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6" y="249492"/>
            <a:ext cx="657972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83618"/>
            <a:ext cx="2160240" cy="36484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183947"/>
            <a:ext cx="3168351" cy="23001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21957</TotalTime>
  <Words>643</Words>
  <Application>Microsoft Office PowerPoint</Application>
  <PresentationFormat>Экран (16:9)</PresentationFormat>
  <Paragraphs>96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микробиологической диагностики при муковисцидозе в регионах: опыт Самарской области</dc:title>
  <dc:creator>Григорий</dc:creator>
  <cp:lastModifiedBy>Григорий</cp:lastModifiedBy>
  <cp:revision>49</cp:revision>
  <dcterms:created xsi:type="dcterms:W3CDTF">2017-09-12T04:34:14Z</dcterms:created>
  <dcterms:modified xsi:type="dcterms:W3CDTF">2017-10-10T06:47:57Z</dcterms:modified>
</cp:coreProperties>
</file>